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4" r:id="rId7"/>
    <p:sldId id="261" r:id="rId8"/>
    <p:sldId id="262" r:id="rId9"/>
    <p:sldId id="266" r:id="rId10"/>
    <p:sldId id="26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BEAB02-3856-4710-B103-4384EFA5998E}" v="4" dt="2026-08-14T11:12:47.1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58" d="100"/>
          <a:sy n="58" d="100"/>
        </p:scale>
        <p:origin x="-1376"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Waller" userId="df44e201-a48e-4bde-a95f-e442676414dc" providerId="ADAL" clId="{85BEAB02-3856-4710-B103-4384EFA5998E}"/>
    <pc:docChg chg="undo custSel modSld">
      <pc:chgData name="Caitlin Waller" userId="df44e201-a48e-4bde-a95f-e442676414dc" providerId="ADAL" clId="{85BEAB02-3856-4710-B103-4384EFA5998E}" dt="2026-08-14T12:32:19.928" v="438" actId="14100"/>
      <pc:docMkLst>
        <pc:docMk/>
      </pc:docMkLst>
      <pc:sldChg chg="modSp mod">
        <pc:chgData name="Caitlin Waller" userId="df44e201-a48e-4bde-a95f-e442676414dc" providerId="ADAL" clId="{85BEAB02-3856-4710-B103-4384EFA5998E}" dt="2026-08-14T11:46:39.069" v="377" actId="1076"/>
        <pc:sldMkLst>
          <pc:docMk/>
          <pc:sldMk cId="1069919416" sldId="257"/>
        </pc:sldMkLst>
        <pc:spChg chg="mod">
          <ac:chgData name="Caitlin Waller" userId="df44e201-a48e-4bde-a95f-e442676414dc" providerId="ADAL" clId="{85BEAB02-3856-4710-B103-4384EFA5998E}" dt="2026-08-14T11:41:37.944" v="354" actId="14100"/>
          <ac:spMkLst>
            <pc:docMk/>
            <pc:sldMk cId="1069919416" sldId="257"/>
            <ac:spMk id="10" creationId="{8019B7C4-5B0A-6B06-A3A7-068BE9AAA12E}"/>
          </ac:spMkLst>
        </pc:spChg>
        <pc:spChg chg="mod">
          <ac:chgData name="Caitlin Waller" userId="df44e201-a48e-4bde-a95f-e442676414dc" providerId="ADAL" clId="{85BEAB02-3856-4710-B103-4384EFA5998E}" dt="2026-08-14T11:42:53.848" v="362" actId="255"/>
          <ac:spMkLst>
            <pc:docMk/>
            <pc:sldMk cId="1069919416" sldId="257"/>
            <ac:spMk id="11" creationId="{CF3ED688-F401-C923-7D41-04688F8720F2}"/>
          </ac:spMkLst>
        </pc:spChg>
        <pc:grpChg chg="mod">
          <ac:chgData name="Caitlin Waller" userId="df44e201-a48e-4bde-a95f-e442676414dc" providerId="ADAL" clId="{85BEAB02-3856-4710-B103-4384EFA5998E}" dt="2026-08-14T11:44:59.824" v="363" actId="14100"/>
          <ac:grpSpMkLst>
            <pc:docMk/>
            <pc:sldMk cId="1069919416" sldId="257"/>
            <ac:grpSpMk id="2" creationId="{766FE573-E9BF-8C52-E2EE-FF53BD8DEEAC}"/>
          </ac:grpSpMkLst>
        </pc:grpChg>
        <pc:picChg chg="mod">
          <ac:chgData name="Caitlin Waller" userId="df44e201-a48e-4bde-a95f-e442676414dc" providerId="ADAL" clId="{85BEAB02-3856-4710-B103-4384EFA5998E}" dt="2026-08-14T11:46:39.069" v="377" actId="1076"/>
          <ac:picMkLst>
            <pc:docMk/>
            <pc:sldMk cId="1069919416" sldId="257"/>
            <ac:picMk id="4" creationId="{3FEA266C-BD5A-B013-B216-82E531128444}"/>
          </ac:picMkLst>
        </pc:picChg>
        <pc:picChg chg="mod">
          <ac:chgData name="Caitlin Waller" userId="df44e201-a48e-4bde-a95f-e442676414dc" providerId="ADAL" clId="{85BEAB02-3856-4710-B103-4384EFA5998E}" dt="2026-08-14T11:45:37.623" v="369" actId="1076"/>
          <ac:picMkLst>
            <pc:docMk/>
            <pc:sldMk cId="1069919416" sldId="257"/>
            <ac:picMk id="6" creationId="{22F4118C-B939-2454-A406-F2B790FFBF78}"/>
          </ac:picMkLst>
        </pc:picChg>
        <pc:picChg chg="mod">
          <ac:chgData name="Caitlin Waller" userId="df44e201-a48e-4bde-a95f-e442676414dc" providerId="ADAL" clId="{85BEAB02-3856-4710-B103-4384EFA5998E}" dt="2026-08-14T11:45:53.171" v="371" actId="1076"/>
          <ac:picMkLst>
            <pc:docMk/>
            <pc:sldMk cId="1069919416" sldId="257"/>
            <ac:picMk id="7" creationId="{0536E113-8157-97FE-B778-41E615791477}"/>
          </ac:picMkLst>
        </pc:picChg>
        <pc:picChg chg="mod">
          <ac:chgData name="Caitlin Waller" userId="df44e201-a48e-4bde-a95f-e442676414dc" providerId="ADAL" clId="{85BEAB02-3856-4710-B103-4384EFA5998E}" dt="2026-08-14T11:46:03.213" v="372" actId="1076"/>
          <ac:picMkLst>
            <pc:docMk/>
            <pc:sldMk cId="1069919416" sldId="257"/>
            <ac:picMk id="8" creationId="{8A61DC10-B888-8640-5B48-35084419FACF}"/>
          </ac:picMkLst>
        </pc:picChg>
        <pc:picChg chg="mod">
          <ac:chgData name="Caitlin Waller" userId="df44e201-a48e-4bde-a95f-e442676414dc" providerId="ADAL" clId="{85BEAB02-3856-4710-B103-4384EFA5998E}" dt="2026-08-14T11:46:12.570" v="374" actId="14100"/>
          <ac:picMkLst>
            <pc:docMk/>
            <pc:sldMk cId="1069919416" sldId="257"/>
            <ac:picMk id="9" creationId="{33B376C5-0D19-5FBE-B36E-1E27A5E4700F}"/>
          </ac:picMkLst>
        </pc:picChg>
      </pc:sldChg>
      <pc:sldChg chg="addSp delSp modSp mod">
        <pc:chgData name="Caitlin Waller" userId="df44e201-a48e-4bde-a95f-e442676414dc" providerId="ADAL" clId="{85BEAB02-3856-4710-B103-4384EFA5998E}" dt="2026-08-14T11:53:08.863" v="381" actId="1076"/>
        <pc:sldMkLst>
          <pc:docMk/>
          <pc:sldMk cId="1597759570" sldId="258"/>
        </pc:sldMkLst>
        <pc:spChg chg="mod">
          <ac:chgData name="Caitlin Waller" userId="df44e201-a48e-4bde-a95f-e442676414dc" providerId="ADAL" clId="{85BEAB02-3856-4710-B103-4384EFA5998E}" dt="2026-08-14T11:53:08.863" v="381" actId="1076"/>
          <ac:spMkLst>
            <pc:docMk/>
            <pc:sldMk cId="1597759570" sldId="258"/>
            <ac:spMk id="24" creationId="{C1EB37CA-196C-1240-074C-85C3D4E8F622}"/>
          </ac:spMkLst>
        </pc:spChg>
        <pc:spChg chg="mod">
          <ac:chgData name="Caitlin Waller" userId="df44e201-a48e-4bde-a95f-e442676414dc" providerId="ADAL" clId="{85BEAB02-3856-4710-B103-4384EFA5998E}" dt="2026-08-07T13:30:50.997" v="66" actId="14100"/>
          <ac:spMkLst>
            <pc:docMk/>
            <pc:sldMk cId="1597759570" sldId="258"/>
            <ac:spMk id="33" creationId="{D724EC64-9FAA-A1B6-9053-472B655FFE44}"/>
          </ac:spMkLst>
        </pc:spChg>
        <pc:spChg chg="mod">
          <ac:chgData name="Caitlin Waller" userId="df44e201-a48e-4bde-a95f-e442676414dc" providerId="ADAL" clId="{85BEAB02-3856-4710-B103-4384EFA5998E}" dt="2026-08-07T13:32:29.442" v="85" actId="403"/>
          <ac:spMkLst>
            <pc:docMk/>
            <pc:sldMk cId="1597759570" sldId="258"/>
            <ac:spMk id="34" creationId="{CE1663B9-69D9-C9D6-56A4-7B89B6C23F6B}"/>
          </ac:spMkLst>
        </pc:spChg>
        <pc:spChg chg="mod">
          <ac:chgData name="Caitlin Waller" userId="df44e201-a48e-4bde-a95f-e442676414dc" providerId="ADAL" clId="{85BEAB02-3856-4710-B103-4384EFA5998E}" dt="2026-08-07T13:32:02.599" v="79" actId="1076"/>
          <ac:spMkLst>
            <pc:docMk/>
            <pc:sldMk cId="1597759570" sldId="258"/>
            <ac:spMk id="36" creationId="{6146606E-0411-351F-57C1-CC18322D8375}"/>
          </ac:spMkLst>
        </pc:spChg>
        <pc:spChg chg="mod">
          <ac:chgData name="Caitlin Waller" userId="df44e201-a48e-4bde-a95f-e442676414dc" providerId="ADAL" clId="{85BEAB02-3856-4710-B103-4384EFA5998E}" dt="2026-08-07T13:31:05.382" v="68" actId="14100"/>
          <ac:spMkLst>
            <pc:docMk/>
            <pc:sldMk cId="1597759570" sldId="258"/>
            <ac:spMk id="38" creationId="{B4147218-A953-26D4-EF6B-F6A57461DB24}"/>
          </ac:spMkLst>
        </pc:spChg>
        <pc:spChg chg="mod">
          <ac:chgData name="Caitlin Waller" userId="df44e201-a48e-4bde-a95f-e442676414dc" providerId="ADAL" clId="{85BEAB02-3856-4710-B103-4384EFA5998E}" dt="2026-08-07T13:31:25.787" v="75" actId="403"/>
          <ac:spMkLst>
            <pc:docMk/>
            <pc:sldMk cId="1597759570" sldId="258"/>
            <ac:spMk id="39" creationId="{12E9C158-7501-1AFA-0FE5-F52B81DFDE64}"/>
          </ac:spMkLst>
        </pc:spChg>
        <pc:spChg chg="mod">
          <ac:chgData name="Caitlin Waller" userId="df44e201-a48e-4bde-a95f-e442676414dc" providerId="ADAL" clId="{85BEAB02-3856-4710-B103-4384EFA5998E}" dt="2026-08-07T13:29:22.877" v="51" actId="1035"/>
          <ac:spMkLst>
            <pc:docMk/>
            <pc:sldMk cId="1597759570" sldId="258"/>
            <ac:spMk id="41" creationId="{443F7178-FF8C-40CF-0581-11118F4FFE78}"/>
          </ac:spMkLst>
        </pc:spChg>
        <pc:grpChg chg="mod">
          <ac:chgData name="Caitlin Waller" userId="df44e201-a48e-4bde-a95f-e442676414dc" providerId="ADAL" clId="{85BEAB02-3856-4710-B103-4384EFA5998E}" dt="2026-08-07T13:30:40.185" v="63" actId="1076"/>
          <ac:grpSpMkLst>
            <pc:docMk/>
            <pc:sldMk cId="1597759570" sldId="258"/>
            <ac:grpSpMk id="22" creationId="{63B86739-C473-2AA0-C2FE-947AB994381F}"/>
          </ac:grpSpMkLst>
        </pc:grpChg>
        <pc:picChg chg="mod">
          <ac:chgData name="Caitlin Waller" userId="df44e201-a48e-4bde-a95f-e442676414dc" providerId="ADAL" clId="{85BEAB02-3856-4710-B103-4384EFA5998E}" dt="2026-08-07T13:23:19.260" v="0"/>
          <ac:picMkLst>
            <pc:docMk/>
            <pc:sldMk cId="1597759570" sldId="258"/>
            <ac:picMk id="26" creationId="{AE68CA5C-640B-1A4D-193A-7373E3EE0914}"/>
          </ac:picMkLst>
        </pc:picChg>
        <pc:picChg chg="mod">
          <ac:chgData name="Caitlin Waller" userId="df44e201-a48e-4bde-a95f-e442676414dc" providerId="ADAL" clId="{85BEAB02-3856-4710-B103-4384EFA5998E}" dt="2026-08-07T13:33:21.776" v="225" actId="1036"/>
          <ac:picMkLst>
            <pc:docMk/>
            <pc:sldMk cId="1597759570" sldId="258"/>
            <ac:picMk id="28" creationId="{FB533770-47CE-4EBC-05DA-A1A30826E3C1}"/>
          </ac:picMkLst>
        </pc:picChg>
        <pc:picChg chg="mod">
          <ac:chgData name="Caitlin Waller" userId="df44e201-a48e-4bde-a95f-e442676414dc" providerId="ADAL" clId="{85BEAB02-3856-4710-B103-4384EFA5998E}" dt="2026-08-07T13:32:40.268" v="116" actId="1035"/>
          <ac:picMkLst>
            <pc:docMk/>
            <pc:sldMk cId="1597759570" sldId="258"/>
            <ac:picMk id="29" creationId="{579DF91D-D57A-1245-EEFB-A950AE71F114}"/>
          </ac:picMkLst>
        </pc:picChg>
        <pc:picChg chg="mod">
          <ac:chgData name="Caitlin Waller" userId="df44e201-a48e-4bde-a95f-e442676414dc" providerId="ADAL" clId="{85BEAB02-3856-4710-B103-4384EFA5998E}" dt="2026-08-07T13:32:48.426" v="156" actId="1035"/>
          <ac:picMkLst>
            <pc:docMk/>
            <pc:sldMk cId="1597759570" sldId="258"/>
            <ac:picMk id="30" creationId="{ADF49865-443F-727F-B0AB-74F1C4A1CB15}"/>
          </ac:picMkLst>
        </pc:picChg>
        <pc:picChg chg="mod">
          <ac:chgData name="Caitlin Waller" userId="df44e201-a48e-4bde-a95f-e442676414dc" providerId="ADAL" clId="{85BEAB02-3856-4710-B103-4384EFA5998E}" dt="2026-08-07T13:33:00.060" v="186" actId="1036"/>
          <ac:picMkLst>
            <pc:docMk/>
            <pc:sldMk cId="1597759570" sldId="258"/>
            <ac:picMk id="31" creationId="{AEF88EB9-18CE-95FE-D0BF-E3B089B59C7C}"/>
          </ac:picMkLst>
        </pc:picChg>
        <pc:picChg chg="mod">
          <ac:chgData name="Caitlin Waller" userId="df44e201-a48e-4bde-a95f-e442676414dc" providerId="ADAL" clId="{85BEAB02-3856-4710-B103-4384EFA5998E}" dt="2026-08-07T13:33:10.739" v="214" actId="1036"/>
          <ac:picMkLst>
            <pc:docMk/>
            <pc:sldMk cId="1597759570" sldId="258"/>
            <ac:picMk id="32" creationId="{48539EAE-028E-2F9C-7A9A-E9FCC408F273}"/>
          </ac:picMkLst>
        </pc:picChg>
        <pc:picChg chg="mod">
          <ac:chgData name="Caitlin Waller" userId="df44e201-a48e-4bde-a95f-e442676414dc" providerId="ADAL" clId="{85BEAB02-3856-4710-B103-4384EFA5998E}" dt="2026-08-07T13:33:42.730" v="252" actId="1035"/>
          <ac:picMkLst>
            <pc:docMk/>
            <pc:sldMk cId="1597759570" sldId="258"/>
            <ac:picMk id="37" creationId="{3474CF1B-5059-C577-AC0B-42372936AEA5}"/>
          </ac:picMkLst>
        </pc:picChg>
        <pc:picChg chg="mod">
          <ac:chgData name="Caitlin Waller" userId="df44e201-a48e-4bde-a95f-e442676414dc" providerId="ADAL" clId="{85BEAB02-3856-4710-B103-4384EFA5998E}" dt="2026-08-07T13:23:19.260" v="0"/>
          <ac:picMkLst>
            <pc:docMk/>
            <pc:sldMk cId="1597759570" sldId="258"/>
            <ac:picMk id="40" creationId="{5FB1D0D0-ACD8-ABBA-A000-E456BCE676BB}"/>
          </ac:picMkLst>
        </pc:picChg>
      </pc:sldChg>
      <pc:sldChg chg="modSp mod">
        <pc:chgData name="Caitlin Waller" userId="df44e201-a48e-4bde-a95f-e442676414dc" providerId="ADAL" clId="{85BEAB02-3856-4710-B103-4384EFA5998E}" dt="2026-08-14T12:32:19.928" v="438" actId="14100"/>
        <pc:sldMkLst>
          <pc:docMk/>
          <pc:sldMk cId="2808620300" sldId="259"/>
        </pc:sldMkLst>
        <pc:spChg chg="mod">
          <ac:chgData name="Caitlin Waller" userId="df44e201-a48e-4bde-a95f-e442676414dc" providerId="ADAL" clId="{85BEAB02-3856-4710-B103-4384EFA5998E}" dt="2026-08-14T12:22:10.880" v="437" actId="1076"/>
          <ac:spMkLst>
            <pc:docMk/>
            <pc:sldMk cId="2808620300" sldId="259"/>
            <ac:spMk id="5" creationId="{E37D6CC0-B14B-364B-201C-463D5BA28C8E}"/>
          </ac:spMkLst>
        </pc:spChg>
        <pc:grpChg chg="mod">
          <ac:chgData name="Caitlin Waller" userId="df44e201-a48e-4bde-a95f-e442676414dc" providerId="ADAL" clId="{85BEAB02-3856-4710-B103-4384EFA5998E}" dt="2026-08-14T12:32:19.928" v="438" actId="14100"/>
          <ac:grpSpMkLst>
            <pc:docMk/>
            <pc:sldMk cId="2808620300" sldId="259"/>
            <ac:grpSpMk id="3" creationId="{002F2A39-EB07-AD49-15BD-04164173DAD3}"/>
          </ac:grpSpMkLst>
        </pc:grpChg>
        <pc:picChg chg="mod">
          <ac:chgData name="Caitlin Waller" userId="df44e201-a48e-4bde-a95f-e442676414dc" providerId="ADAL" clId="{85BEAB02-3856-4710-B103-4384EFA5998E}" dt="2026-08-14T12:12:36.099" v="398" actId="1076"/>
          <ac:picMkLst>
            <pc:docMk/>
            <pc:sldMk cId="2808620300" sldId="259"/>
            <ac:picMk id="4" creationId="{AC218012-5004-318F-CC7C-A592B16EDE08}"/>
          </ac:picMkLst>
        </pc:picChg>
      </pc:sldChg>
      <pc:sldChg chg="modSp mod">
        <pc:chgData name="Caitlin Waller" userId="df44e201-a48e-4bde-a95f-e442676414dc" providerId="ADAL" clId="{85BEAB02-3856-4710-B103-4384EFA5998E}" dt="2026-08-14T12:20:38.985" v="409" actId="20577"/>
        <pc:sldMkLst>
          <pc:docMk/>
          <pc:sldMk cId="4185436748" sldId="260"/>
        </pc:sldMkLst>
        <pc:spChg chg="mod">
          <ac:chgData name="Caitlin Waller" userId="df44e201-a48e-4bde-a95f-e442676414dc" providerId="ADAL" clId="{85BEAB02-3856-4710-B103-4384EFA5998E}" dt="2026-08-14T11:04:52.619" v="281" actId="14100"/>
          <ac:spMkLst>
            <pc:docMk/>
            <pc:sldMk cId="4185436748" sldId="260"/>
            <ac:spMk id="10" creationId="{032F7F72-619D-22BD-2A7D-AB12D9ACF150}"/>
          </ac:spMkLst>
        </pc:spChg>
        <pc:spChg chg="mod">
          <ac:chgData name="Caitlin Waller" userId="df44e201-a48e-4bde-a95f-e442676414dc" providerId="ADAL" clId="{85BEAB02-3856-4710-B103-4384EFA5998E}" dt="2026-08-14T12:20:38.985" v="409" actId="20577"/>
          <ac:spMkLst>
            <pc:docMk/>
            <pc:sldMk cId="4185436748" sldId="260"/>
            <ac:spMk id="11" creationId="{2B3FD4DE-F66D-D0A3-2050-AF795C80454E}"/>
          </ac:spMkLst>
        </pc:spChg>
        <pc:picChg chg="mod">
          <ac:chgData name="Caitlin Waller" userId="df44e201-a48e-4bde-a95f-e442676414dc" providerId="ADAL" clId="{85BEAB02-3856-4710-B103-4384EFA5998E}" dt="2026-08-14T11:04:56.432" v="282" actId="1076"/>
          <ac:picMkLst>
            <pc:docMk/>
            <pc:sldMk cId="4185436748" sldId="260"/>
            <ac:picMk id="4" creationId="{B4261AEE-CF40-F689-83AF-F1AF07FF0D94}"/>
          </ac:picMkLst>
        </pc:picChg>
        <pc:picChg chg="mod">
          <ac:chgData name="Caitlin Waller" userId="df44e201-a48e-4bde-a95f-e442676414dc" providerId="ADAL" clId="{85BEAB02-3856-4710-B103-4384EFA5998E}" dt="2026-08-14T11:06:13.929" v="291" actId="1076"/>
          <ac:picMkLst>
            <pc:docMk/>
            <pc:sldMk cId="4185436748" sldId="260"/>
            <ac:picMk id="5" creationId="{8F084CBA-11CE-BE31-A47C-E5A6778D7B46}"/>
          </ac:picMkLst>
        </pc:picChg>
        <pc:picChg chg="mod">
          <ac:chgData name="Caitlin Waller" userId="df44e201-a48e-4bde-a95f-e442676414dc" providerId="ADAL" clId="{85BEAB02-3856-4710-B103-4384EFA5998E}" dt="2026-08-14T11:05:34.291" v="288" actId="1076"/>
          <ac:picMkLst>
            <pc:docMk/>
            <pc:sldMk cId="4185436748" sldId="260"/>
            <ac:picMk id="6" creationId="{1CC08489-A1F6-283D-1CDA-AEF6CEF97F17}"/>
          </ac:picMkLst>
        </pc:picChg>
        <pc:picChg chg="mod">
          <ac:chgData name="Caitlin Waller" userId="df44e201-a48e-4bde-a95f-e442676414dc" providerId="ADAL" clId="{85BEAB02-3856-4710-B103-4384EFA5998E}" dt="2026-08-14T11:05:34.291" v="288" actId="1076"/>
          <ac:picMkLst>
            <pc:docMk/>
            <pc:sldMk cId="4185436748" sldId="260"/>
            <ac:picMk id="7" creationId="{54E3B567-E2EC-0EF5-4779-E339189024A3}"/>
          </ac:picMkLst>
        </pc:picChg>
        <pc:picChg chg="mod">
          <ac:chgData name="Caitlin Waller" userId="df44e201-a48e-4bde-a95f-e442676414dc" providerId="ADAL" clId="{85BEAB02-3856-4710-B103-4384EFA5998E}" dt="2026-08-14T11:05:34.291" v="288" actId="1076"/>
          <ac:picMkLst>
            <pc:docMk/>
            <pc:sldMk cId="4185436748" sldId="260"/>
            <ac:picMk id="8" creationId="{5EEBB777-126C-E833-744C-9989E20AD0BF}"/>
          </ac:picMkLst>
        </pc:picChg>
        <pc:picChg chg="mod">
          <ac:chgData name="Caitlin Waller" userId="df44e201-a48e-4bde-a95f-e442676414dc" providerId="ADAL" clId="{85BEAB02-3856-4710-B103-4384EFA5998E}" dt="2026-08-14T11:05:34.291" v="288" actId="1076"/>
          <ac:picMkLst>
            <pc:docMk/>
            <pc:sldMk cId="4185436748" sldId="260"/>
            <ac:picMk id="9" creationId="{D287D626-25CB-B12A-E30F-DD859E4CE5D7}"/>
          </ac:picMkLst>
        </pc:picChg>
      </pc:sldChg>
      <pc:sldChg chg="modSp mod">
        <pc:chgData name="Caitlin Waller" userId="df44e201-a48e-4bde-a95f-e442676414dc" providerId="ADAL" clId="{85BEAB02-3856-4710-B103-4384EFA5998E}" dt="2026-08-14T11:12:30.157" v="314" actId="1076"/>
        <pc:sldMkLst>
          <pc:docMk/>
          <pc:sldMk cId="4270742728" sldId="262"/>
        </pc:sldMkLst>
        <pc:spChg chg="mod">
          <ac:chgData name="Caitlin Waller" userId="df44e201-a48e-4bde-a95f-e442676414dc" providerId="ADAL" clId="{85BEAB02-3856-4710-B103-4384EFA5998E}" dt="2026-08-14T11:12:11.955" v="311" actId="1076"/>
          <ac:spMkLst>
            <pc:docMk/>
            <pc:sldMk cId="4270742728" sldId="262"/>
            <ac:spMk id="10" creationId="{E31F3224-2EB9-8653-917F-37013AB3E62B}"/>
          </ac:spMkLst>
        </pc:spChg>
        <pc:spChg chg="mod">
          <ac:chgData name="Caitlin Waller" userId="df44e201-a48e-4bde-a95f-e442676414dc" providerId="ADAL" clId="{85BEAB02-3856-4710-B103-4384EFA5998E}" dt="2026-08-14T11:12:18.391" v="312" actId="1076"/>
          <ac:spMkLst>
            <pc:docMk/>
            <pc:sldMk cId="4270742728" sldId="262"/>
            <ac:spMk id="11" creationId="{9988A07E-40ED-EFC4-3EBE-7447586A1830}"/>
          </ac:spMkLst>
        </pc:spChg>
        <pc:picChg chg="mod">
          <ac:chgData name="Caitlin Waller" userId="df44e201-a48e-4bde-a95f-e442676414dc" providerId="ADAL" clId="{85BEAB02-3856-4710-B103-4384EFA5998E}" dt="2026-08-14T11:11:21.176" v="303" actId="14100"/>
          <ac:picMkLst>
            <pc:docMk/>
            <pc:sldMk cId="4270742728" sldId="262"/>
            <ac:picMk id="5" creationId="{7371A109-1BFA-1DF1-4DF4-83EC8213B243}"/>
          </ac:picMkLst>
        </pc:picChg>
        <pc:picChg chg="mod">
          <ac:chgData name="Caitlin Waller" userId="df44e201-a48e-4bde-a95f-e442676414dc" providerId="ADAL" clId="{85BEAB02-3856-4710-B103-4384EFA5998E}" dt="2026-08-14T11:10:36.946" v="302" actId="1076"/>
          <ac:picMkLst>
            <pc:docMk/>
            <pc:sldMk cId="4270742728" sldId="262"/>
            <ac:picMk id="6" creationId="{5DEE817E-D131-C582-32EC-504876030637}"/>
          </ac:picMkLst>
        </pc:picChg>
        <pc:picChg chg="mod">
          <ac:chgData name="Caitlin Waller" userId="df44e201-a48e-4bde-a95f-e442676414dc" providerId="ADAL" clId="{85BEAB02-3856-4710-B103-4384EFA5998E}" dt="2026-08-14T11:12:04.988" v="310" actId="1076"/>
          <ac:picMkLst>
            <pc:docMk/>
            <pc:sldMk cId="4270742728" sldId="262"/>
            <ac:picMk id="7" creationId="{DF30238C-CD21-F148-9671-9F0E71D38C9B}"/>
          </ac:picMkLst>
        </pc:picChg>
        <pc:picChg chg="mod">
          <ac:chgData name="Caitlin Waller" userId="df44e201-a48e-4bde-a95f-e442676414dc" providerId="ADAL" clId="{85BEAB02-3856-4710-B103-4384EFA5998E}" dt="2026-08-14T11:11:32.921" v="304" actId="14100"/>
          <ac:picMkLst>
            <pc:docMk/>
            <pc:sldMk cId="4270742728" sldId="262"/>
            <ac:picMk id="8" creationId="{508D1756-14D2-0BAB-FECC-3021DD2EC2F0}"/>
          </ac:picMkLst>
        </pc:picChg>
        <pc:picChg chg="mod">
          <ac:chgData name="Caitlin Waller" userId="df44e201-a48e-4bde-a95f-e442676414dc" providerId="ADAL" clId="{85BEAB02-3856-4710-B103-4384EFA5998E}" dt="2026-08-14T11:12:30.157" v="314" actId="1076"/>
          <ac:picMkLst>
            <pc:docMk/>
            <pc:sldMk cId="4270742728" sldId="262"/>
            <ac:picMk id="9" creationId="{2937917A-0794-F501-279E-DFE404DE9E15}"/>
          </ac:picMkLst>
        </pc:picChg>
      </pc:sldChg>
      <pc:sldChg chg="modSp mod">
        <pc:chgData name="Caitlin Waller" userId="df44e201-a48e-4bde-a95f-e442676414dc" providerId="ADAL" clId="{85BEAB02-3856-4710-B103-4384EFA5998E}" dt="2026-08-14T11:52:15.670" v="380" actId="1076"/>
        <pc:sldMkLst>
          <pc:docMk/>
          <pc:sldMk cId="3179493895" sldId="263"/>
        </pc:sldMkLst>
        <pc:picChg chg="mod">
          <ac:chgData name="Caitlin Waller" userId="df44e201-a48e-4bde-a95f-e442676414dc" providerId="ADAL" clId="{85BEAB02-3856-4710-B103-4384EFA5998E}" dt="2026-08-14T11:52:15.670" v="380" actId="1076"/>
          <ac:picMkLst>
            <pc:docMk/>
            <pc:sldMk cId="3179493895" sldId="263"/>
            <ac:picMk id="2" creationId="{7C463C1A-53A9-9F80-6280-6BECE760F501}"/>
          </ac:picMkLst>
        </pc:picChg>
      </pc:sldChg>
      <pc:sldChg chg="modSp mod">
        <pc:chgData name="Caitlin Waller" userId="df44e201-a48e-4bde-a95f-e442676414dc" providerId="ADAL" clId="{85BEAB02-3856-4710-B103-4384EFA5998E}" dt="2026-08-14T11:51:53.731" v="379" actId="1076"/>
        <pc:sldMkLst>
          <pc:docMk/>
          <pc:sldMk cId="3340463220" sldId="264"/>
        </pc:sldMkLst>
        <pc:grpChg chg="mod">
          <ac:chgData name="Caitlin Waller" userId="df44e201-a48e-4bde-a95f-e442676414dc" providerId="ADAL" clId="{85BEAB02-3856-4710-B103-4384EFA5998E}" dt="2026-08-14T11:51:53.731" v="379" actId="1076"/>
          <ac:grpSpMkLst>
            <pc:docMk/>
            <pc:sldMk cId="3340463220" sldId="264"/>
            <ac:grpSpMk id="3" creationId="{6BE4336C-5EEE-8A36-C103-F34CD6F34A1C}"/>
          </ac:grpSpMkLst>
        </pc:grpChg>
        <pc:picChg chg="mod">
          <ac:chgData name="Caitlin Waller" userId="df44e201-a48e-4bde-a95f-e442676414dc" providerId="ADAL" clId="{85BEAB02-3856-4710-B103-4384EFA5998E}" dt="2026-08-14T11:51:45.521" v="378" actId="1076"/>
          <ac:picMkLst>
            <pc:docMk/>
            <pc:sldMk cId="3340463220" sldId="264"/>
            <ac:picMk id="2" creationId="{57AF950B-64C3-E132-7BA8-B033729E534D}"/>
          </ac:picMkLst>
        </pc:picChg>
      </pc:sldChg>
      <pc:sldChg chg="addSp modSp mod">
        <pc:chgData name="Caitlin Waller" userId="df44e201-a48e-4bde-a95f-e442676414dc" providerId="ADAL" clId="{85BEAB02-3856-4710-B103-4384EFA5998E}" dt="2026-08-14T11:24:14.310" v="349" actId="1076"/>
        <pc:sldMkLst>
          <pc:docMk/>
          <pc:sldMk cId="443394139" sldId="266"/>
        </pc:sldMkLst>
        <pc:spChg chg="mod">
          <ac:chgData name="Caitlin Waller" userId="df44e201-a48e-4bde-a95f-e442676414dc" providerId="ADAL" clId="{85BEAB02-3856-4710-B103-4384EFA5998E}" dt="2026-08-14T11:15:15.506" v="328" actId="948"/>
          <ac:spMkLst>
            <pc:docMk/>
            <pc:sldMk cId="443394139" sldId="266"/>
            <ac:spMk id="6" creationId="{25B4ACF8-099E-0D5F-98A6-128894B65223}"/>
          </ac:spMkLst>
        </pc:spChg>
        <pc:spChg chg="add mod ord">
          <ac:chgData name="Caitlin Waller" userId="df44e201-a48e-4bde-a95f-e442676414dc" providerId="ADAL" clId="{85BEAB02-3856-4710-B103-4384EFA5998E}" dt="2026-08-14T11:24:14.310" v="349" actId="1076"/>
          <ac:spMkLst>
            <pc:docMk/>
            <pc:sldMk cId="443394139" sldId="266"/>
            <ac:spMk id="9" creationId="{B4E9FA03-356C-25B8-3C6A-FA70B3799256}"/>
          </ac:spMkLst>
        </pc:spChg>
        <pc:grpChg chg="mod">
          <ac:chgData name="Caitlin Waller" userId="df44e201-a48e-4bde-a95f-e442676414dc" providerId="ADAL" clId="{85BEAB02-3856-4710-B103-4384EFA5998E}" dt="2026-08-14T11:23:21.818" v="342" actId="14100"/>
          <ac:grpSpMkLst>
            <pc:docMk/>
            <pc:sldMk cId="443394139" sldId="266"/>
            <ac:grpSpMk id="3" creationId="{91F615D2-E42E-8B1D-C3BF-A6C848D5700C}"/>
          </ac:grpSpMkLst>
        </pc:grpChg>
        <pc:picChg chg="mod">
          <ac:chgData name="Caitlin Waller" userId="df44e201-a48e-4bde-a95f-e442676414dc" providerId="ADAL" clId="{85BEAB02-3856-4710-B103-4384EFA5998E}" dt="2026-08-14T11:24:07.893" v="348" actId="1076"/>
          <ac:picMkLst>
            <pc:docMk/>
            <pc:sldMk cId="443394139" sldId="266"/>
            <ac:picMk id="2" creationId="{8477A1A0-040F-90B9-2BA3-B65459EB4442}"/>
          </ac:picMkLst>
        </pc:picChg>
        <pc:picChg chg="mod">
          <ac:chgData name="Caitlin Waller" userId="df44e201-a48e-4bde-a95f-e442676414dc" providerId="ADAL" clId="{85BEAB02-3856-4710-B103-4384EFA5998E}" dt="2026-08-14T11:23:39.548" v="344" actId="1076"/>
          <ac:picMkLst>
            <pc:docMk/>
            <pc:sldMk cId="443394139" sldId="266"/>
            <ac:picMk id="4" creationId="{8E698B36-658B-C7E5-CF35-7C0729450F43}"/>
          </ac:picMkLst>
        </pc:picChg>
        <pc:picChg chg="mod">
          <ac:chgData name="Caitlin Waller" userId="df44e201-a48e-4bde-a95f-e442676414dc" providerId="ADAL" clId="{85BEAB02-3856-4710-B103-4384EFA5998E}" dt="2026-08-14T11:23:46.794" v="345" actId="1076"/>
          <ac:picMkLst>
            <pc:docMk/>
            <pc:sldMk cId="443394139" sldId="266"/>
            <ac:picMk id="5" creationId="{90211880-DF62-71D5-840D-7290DC3374A7}"/>
          </ac:picMkLst>
        </pc:picChg>
        <pc:picChg chg="mod">
          <ac:chgData name="Caitlin Waller" userId="df44e201-a48e-4bde-a95f-e442676414dc" providerId="ADAL" clId="{85BEAB02-3856-4710-B103-4384EFA5998E}" dt="2026-08-14T11:22:41.539" v="338" actId="1076"/>
          <ac:picMkLst>
            <pc:docMk/>
            <pc:sldMk cId="443394139" sldId="266"/>
            <ac:picMk id="7" creationId="{91D89673-0D6D-AA6C-7F3D-1B0AC5C4E523}"/>
          </ac:picMkLst>
        </pc:picChg>
        <pc:picChg chg="mod">
          <ac:chgData name="Caitlin Waller" userId="df44e201-a48e-4bde-a95f-e442676414dc" providerId="ADAL" clId="{85BEAB02-3856-4710-B103-4384EFA5998E}" dt="2026-08-14T11:23:54.436" v="346" actId="1076"/>
          <ac:picMkLst>
            <pc:docMk/>
            <pc:sldMk cId="443394139" sldId="266"/>
            <ac:picMk id="8" creationId="{9BC9450E-1A36-F759-C8A6-6031A1139D31}"/>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FEA42-8C4B-8DCD-A7AF-99AD83E2A1D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BBD428A-00BB-83B5-CFC7-67DA47E33D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C299BAA-FCB7-48BB-3000-7D853DB52420}"/>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5" name="Footer Placeholder 4">
            <a:extLst>
              <a:ext uri="{FF2B5EF4-FFF2-40B4-BE49-F238E27FC236}">
                <a16:creationId xmlns:a16="http://schemas.microsoft.com/office/drawing/2014/main" id="{63E18D6F-E383-79FF-D649-A496F39FA0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7EBD93-16C9-2888-47AC-7DF4CB3DC60A}"/>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258337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1A1E0-EC5E-4EC8-D7C2-7C04628A744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4AABDC-74BC-A09B-05D2-30147A7ABE0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F7BAEF4-FDB0-8AA1-9D34-B3AB6719293B}"/>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5" name="Footer Placeholder 4">
            <a:extLst>
              <a:ext uri="{FF2B5EF4-FFF2-40B4-BE49-F238E27FC236}">
                <a16:creationId xmlns:a16="http://schemas.microsoft.com/office/drawing/2014/main" id="{385EB8DB-7608-FF9F-B801-0F17915F0D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974EEE-15AC-E2DB-ECD2-907136D486B4}"/>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3375606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D9BD04-8A33-A219-BDBB-E0C6A866D16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F93536A-9177-D41F-4A10-9B0C34D7BC2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E091ABA-D6DD-AFCD-3E68-A4EFC661B9F8}"/>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5" name="Footer Placeholder 4">
            <a:extLst>
              <a:ext uri="{FF2B5EF4-FFF2-40B4-BE49-F238E27FC236}">
                <a16:creationId xmlns:a16="http://schemas.microsoft.com/office/drawing/2014/main" id="{58A638EF-34E1-37FD-5CA0-2AF81E6AA4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3114E6-2E0F-37C1-6603-E242150AB4EF}"/>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3234983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807C8-7A5A-6894-3BA1-ACC1275B3BA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9C1ADFE-91DD-2118-7EBB-72828C05145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09B3E4-9C07-FA57-E33D-E79218907793}"/>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5" name="Footer Placeholder 4">
            <a:extLst>
              <a:ext uri="{FF2B5EF4-FFF2-40B4-BE49-F238E27FC236}">
                <a16:creationId xmlns:a16="http://schemas.microsoft.com/office/drawing/2014/main" id="{25997C56-70FB-9BAB-FF82-E15D07BB68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87993F-22B4-00D4-B964-FE855F358270}"/>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2352544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AF30A-622C-368D-5265-2B343794E21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3320073-BD7A-C8A3-08CC-F8530BBFF5D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E47E0E9-6E05-28C5-72D4-A17EE29A02E9}"/>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5" name="Footer Placeholder 4">
            <a:extLst>
              <a:ext uri="{FF2B5EF4-FFF2-40B4-BE49-F238E27FC236}">
                <a16:creationId xmlns:a16="http://schemas.microsoft.com/office/drawing/2014/main" id="{BDB2DE03-CA73-166F-76AF-DF5A84DFF57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69FD0AF-E6AB-0BB0-E034-A634B035DF5F}"/>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579885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5C65A-45B3-37A1-6165-54EB6CB5AA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9BC1DA7-6D1B-E4C1-089E-419023A90D0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C0B6DFC-0A91-BAE3-CE64-45F06C5266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CC459D4-A3DF-3375-7F64-7CA3FEE1D294}"/>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6" name="Footer Placeholder 5">
            <a:extLst>
              <a:ext uri="{FF2B5EF4-FFF2-40B4-BE49-F238E27FC236}">
                <a16:creationId xmlns:a16="http://schemas.microsoft.com/office/drawing/2014/main" id="{3E972892-D407-0D23-ED54-1E76C2CE63E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88727C7-C570-05B2-0B48-B85575373295}"/>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3685458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33FFB-E54D-73EB-73EF-9ABEA5B1C5E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A540F69-728B-04D5-58BE-F70B23F3A7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525EB90-03A4-7276-CAAE-832BEC87BC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E33ED7D-E0B9-995A-213D-5DA63ADF40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31BC6C-A736-2B3A-BECC-123FA2C933A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A53CB1D-2D9D-CFFB-8421-552F8BF3C874}"/>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8" name="Footer Placeholder 7">
            <a:extLst>
              <a:ext uri="{FF2B5EF4-FFF2-40B4-BE49-F238E27FC236}">
                <a16:creationId xmlns:a16="http://schemas.microsoft.com/office/drawing/2014/main" id="{94CA06BB-B949-7440-4AA2-0B293F336FF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6092E46-5458-F243-0E28-56776F27DE4D}"/>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866062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19385-09BB-15DA-C342-334A57A54FC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E4E7851-D0EA-561D-7A4B-6D9522BEFBF1}"/>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4" name="Footer Placeholder 3">
            <a:extLst>
              <a:ext uri="{FF2B5EF4-FFF2-40B4-BE49-F238E27FC236}">
                <a16:creationId xmlns:a16="http://schemas.microsoft.com/office/drawing/2014/main" id="{9FEA0051-7763-FB84-CA43-353CCC47DDE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46D9859-D9A6-AC1E-043F-5D60670AACDE}"/>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244889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0217A2-AE0C-67E9-6D6A-14829A803D23}"/>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3" name="Footer Placeholder 2">
            <a:extLst>
              <a:ext uri="{FF2B5EF4-FFF2-40B4-BE49-F238E27FC236}">
                <a16:creationId xmlns:a16="http://schemas.microsoft.com/office/drawing/2014/main" id="{19AFE422-6597-8936-CFA3-D961C23EB18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8EE56D7-74C4-6F75-22AD-952065F18DCC}"/>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85088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7A2C8-3969-01B5-63F6-5B690CED49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E9A4CE-60B3-8B93-4AD6-D81DFFDDBA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B9155D3-B37B-66C8-C309-B8BD471870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AD1FA26-FE82-7321-D9EA-9BE4EB06E6E4}"/>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6" name="Footer Placeholder 5">
            <a:extLst>
              <a:ext uri="{FF2B5EF4-FFF2-40B4-BE49-F238E27FC236}">
                <a16:creationId xmlns:a16="http://schemas.microsoft.com/office/drawing/2014/main" id="{02DE7D3E-7BB5-F306-9CE3-B79611B025C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D2A7F3C-E48B-8700-0FC8-3DFD375DD94B}"/>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97038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5C63E-A832-4A6E-0B77-EFAC8F91DB5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A5C5B3F-ABEF-98D4-79FD-B1CBE68632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6C69EBB-DB19-F130-A4CE-C38CA448EA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F4049D-A619-5966-B752-4AA3C1401789}"/>
              </a:ext>
            </a:extLst>
          </p:cNvPr>
          <p:cNvSpPr>
            <a:spLocks noGrp="1"/>
          </p:cNvSpPr>
          <p:nvPr>
            <p:ph type="dt" sz="half" idx="10"/>
          </p:nvPr>
        </p:nvSpPr>
        <p:spPr/>
        <p:txBody>
          <a:bodyPr/>
          <a:lstStyle/>
          <a:p>
            <a:fld id="{272482B8-7CA7-4C03-9B27-E07684E70FBE}" type="datetimeFigureOut">
              <a:rPr lang="en-GB" smtClean="0"/>
              <a:t>14/08/2026</a:t>
            </a:fld>
            <a:endParaRPr lang="en-GB"/>
          </a:p>
        </p:txBody>
      </p:sp>
      <p:sp>
        <p:nvSpPr>
          <p:cNvPr id="6" name="Footer Placeholder 5">
            <a:extLst>
              <a:ext uri="{FF2B5EF4-FFF2-40B4-BE49-F238E27FC236}">
                <a16:creationId xmlns:a16="http://schemas.microsoft.com/office/drawing/2014/main" id="{720D9C3D-B450-5955-7C05-472DD13C22F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CD40EFE-AAD6-F5F8-7342-B87E6BD80154}"/>
              </a:ext>
            </a:extLst>
          </p:cNvPr>
          <p:cNvSpPr>
            <a:spLocks noGrp="1"/>
          </p:cNvSpPr>
          <p:nvPr>
            <p:ph type="sldNum" sz="quarter" idx="12"/>
          </p:nvPr>
        </p:nvSpPr>
        <p:spPr/>
        <p:txBody>
          <a:bodyPr/>
          <a:lstStyle/>
          <a:p>
            <a:fld id="{85127382-177E-4292-A786-4C5A3A67B05A}" type="slidenum">
              <a:rPr lang="en-GB" smtClean="0"/>
              <a:t>‹#›</a:t>
            </a:fld>
            <a:endParaRPr lang="en-GB"/>
          </a:p>
        </p:txBody>
      </p:sp>
    </p:spTree>
    <p:extLst>
      <p:ext uri="{BB962C8B-B14F-4D97-AF65-F5344CB8AC3E}">
        <p14:creationId xmlns:p14="http://schemas.microsoft.com/office/powerpoint/2010/main" val="3578461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9B3D95-FE64-0ACD-A3A2-CB7A5CEA5B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3B5D62E-4DBA-23C3-C2DE-42BF505769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C3C6871-6516-2AD9-EFAF-E9F6C31351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72482B8-7CA7-4C03-9B27-E07684E70FBE}" type="datetimeFigureOut">
              <a:rPr lang="en-GB" smtClean="0"/>
              <a:t>14/08/2026</a:t>
            </a:fld>
            <a:endParaRPr lang="en-GB"/>
          </a:p>
        </p:txBody>
      </p:sp>
      <p:sp>
        <p:nvSpPr>
          <p:cNvPr id="5" name="Footer Placeholder 4">
            <a:extLst>
              <a:ext uri="{FF2B5EF4-FFF2-40B4-BE49-F238E27FC236}">
                <a16:creationId xmlns:a16="http://schemas.microsoft.com/office/drawing/2014/main" id="{87B0905C-9CC0-6E99-F930-67E0A7FC1F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B33998E2-74F3-8A61-2307-C543EC3FAB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5127382-177E-4292-A786-4C5A3A67B05A}" type="slidenum">
              <a:rPr lang="en-GB" smtClean="0"/>
              <a:t>‹#›</a:t>
            </a:fld>
            <a:endParaRPr lang="en-GB"/>
          </a:p>
        </p:txBody>
      </p:sp>
    </p:spTree>
    <p:extLst>
      <p:ext uri="{BB962C8B-B14F-4D97-AF65-F5344CB8AC3E}">
        <p14:creationId xmlns:p14="http://schemas.microsoft.com/office/powerpoint/2010/main" val="38619823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s>
</file>

<file path=ppt/slides/_rels/slide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sv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svg"/><Relationship Id="rId3" Type="http://schemas.openxmlformats.org/officeDocument/2006/relationships/image" Target="../media/image19.svg"/><Relationship Id="rId7" Type="http://schemas.openxmlformats.org/officeDocument/2006/relationships/image" Target="../media/image23.sv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svg"/><Relationship Id="rId5" Type="http://schemas.openxmlformats.org/officeDocument/2006/relationships/image" Target="../media/image21.sv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svg"/></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2.svg"/></Relationships>
</file>

<file path=ppt/slides/_rels/slide7.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sv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37.sv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svg"/><Relationship Id="rId4" Type="http://schemas.openxmlformats.org/officeDocument/2006/relationships/image" Target="../media/image35.svg"/><Relationship Id="rId9" Type="http://schemas.openxmlformats.org/officeDocument/2006/relationships/image" Target="../media/image40.png"/></Relationships>
</file>

<file path=ppt/slides/_rels/slide8.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svg"/><Relationship Id="rId2" Type="http://schemas.openxmlformats.org/officeDocument/2006/relationships/image" Target="../media/image44.png"/><Relationship Id="rId1" Type="http://schemas.openxmlformats.org/officeDocument/2006/relationships/slideLayout" Target="../slideLayouts/slideLayout1.xml"/><Relationship Id="rId6" Type="http://schemas.openxmlformats.org/officeDocument/2006/relationships/image" Target="../media/image48.sv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image" Target="../media/image46.svg"/><Relationship Id="rId9" Type="http://schemas.openxmlformats.org/officeDocument/2006/relationships/image" Target="../media/image51.png"/></Relationships>
</file>

<file path=ppt/slides/_rels/slide9.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1.xml"/><Relationship Id="rId6" Type="http://schemas.openxmlformats.org/officeDocument/2006/relationships/image" Target="../media/image59.svg"/><Relationship Id="rId5" Type="http://schemas.openxmlformats.org/officeDocument/2006/relationships/image" Target="../media/image58.png"/><Relationship Id="rId10" Type="http://schemas.openxmlformats.org/officeDocument/2006/relationships/image" Target="../media/image63.svg"/><Relationship Id="rId4" Type="http://schemas.openxmlformats.org/officeDocument/2006/relationships/image" Target="../media/image57.svg"/><Relationship Id="rId9" Type="http://schemas.openxmlformats.org/officeDocument/2006/relationships/image" Target="../media/image6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oster with text and icons&#10;&#10;Description automatically generated with medium confidence">
            <a:extLst>
              <a:ext uri="{FF2B5EF4-FFF2-40B4-BE49-F238E27FC236}">
                <a16:creationId xmlns:a16="http://schemas.microsoft.com/office/drawing/2014/main" id="{EFF72A4E-74E0-B25F-391E-85653F6599D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1473" y="140557"/>
            <a:ext cx="11069053" cy="6717443"/>
          </a:xfrm>
          <a:prstGeom prst="rect">
            <a:avLst/>
          </a:prstGeom>
          <a:noFill/>
          <a:ln>
            <a:noFill/>
          </a:ln>
        </p:spPr>
      </p:pic>
    </p:spTree>
    <p:extLst>
      <p:ext uri="{BB962C8B-B14F-4D97-AF65-F5344CB8AC3E}">
        <p14:creationId xmlns:p14="http://schemas.microsoft.com/office/powerpoint/2010/main" val="3637373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79C09-65EC-FCC6-FA31-F4EC2EED483B}"/>
            </a:ext>
          </a:extLst>
        </p:cNvPr>
        <p:cNvGrpSpPr/>
        <p:nvPr/>
      </p:nvGrpSpPr>
      <p:grpSpPr>
        <a:xfrm>
          <a:off x="0" y="0"/>
          <a:ext cx="0" cy="0"/>
          <a:chOff x="0" y="0"/>
          <a:chExt cx="0" cy="0"/>
        </a:xfrm>
      </p:grpSpPr>
      <p:pic>
        <p:nvPicPr>
          <p:cNvPr id="2" name="Picture 1" descr="A book with text and images&#10;&#10;Description automatically generated">
            <a:extLst>
              <a:ext uri="{FF2B5EF4-FFF2-40B4-BE49-F238E27FC236}">
                <a16:creationId xmlns:a16="http://schemas.microsoft.com/office/drawing/2014/main" id="{7C463C1A-53A9-9F80-6280-6BECE760F5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02804" y="590506"/>
            <a:ext cx="8186392" cy="5457262"/>
          </a:xfrm>
          <a:prstGeom prst="rect">
            <a:avLst/>
          </a:prstGeom>
        </p:spPr>
      </p:pic>
    </p:spTree>
    <p:extLst>
      <p:ext uri="{BB962C8B-B14F-4D97-AF65-F5344CB8AC3E}">
        <p14:creationId xmlns:p14="http://schemas.microsoft.com/office/powerpoint/2010/main" val="3179493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83128-D0B0-930C-2849-F545751CA4EA}"/>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766FE573-E9BF-8C52-E2EE-FF53BD8DEEAC}"/>
              </a:ext>
            </a:extLst>
          </p:cNvPr>
          <p:cNvGrpSpPr/>
          <p:nvPr/>
        </p:nvGrpSpPr>
        <p:grpSpPr>
          <a:xfrm>
            <a:off x="2613891" y="157018"/>
            <a:ext cx="7609763" cy="6155647"/>
            <a:chOff x="0" y="0"/>
            <a:chExt cx="3248391" cy="5486731"/>
          </a:xfrm>
        </p:grpSpPr>
        <p:grpSp>
          <p:nvGrpSpPr>
            <p:cNvPr id="3" name="Group 2">
              <a:extLst>
                <a:ext uri="{FF2B5EF4-FFF2-40B4-BE49-F238E27FC236}">
                  <a16:creationId xmlns:a16="http://schemas.microsoft.com/office/drawing/2014/main" id="{20DCFD1E-D188-80F1-3FCB-5266849C8AB7}"/>
                </a:ext>
              </a:extLst>
            </p:cNvPr>
            <p:cNvGrpSpPr/>
            <p:nvPr/>
          </p:nvGrpSpPr>
          <p:grpSpPr>
            <a:xfrm>
              <a:off x="0" y="0"/>
              <a:ext cx="3248391" cy="5486731"/>
              <a:chOff x="0" y="0"/>
              <a:chExt cx="3248391" cy="5555218"/>
            </a:xfrm>
          </p:grpSpPr>
          <p:grpSp>
            <p:nvGrpSpPr>
              <p:cNvPr id="5" name="Group 4">
                <a:extLst>
                  <a:ext uri="{FF2B5EF4-FFF2-40B4-BE49-F238E27FC236}">
                    <a16:creationId xmlns:a16="http://schemas.microsoft.com/office/drawing/2014/main" id="{1EFC3C70-D1AE-B393-4B13-E6DEF92BCC74}"/>
                  </a:ext>
                </a:extLst>
              </p:cNvPr>
              <p:cNvGrpSpPr/>
              <p:nvPr/>
            </p:nvGrpSpPr>
            <p:grpSpPr>
              <a:xfrm>
                <a:off x="0" y="0"/>
                <a:ext cx="3248391" cy="5555218"/>
                <a:chOff x="0" y="0"/>
                <a:chExt cx="2782379" cy="5599112"/>
              </a:xfrm>
            </p:grpSpPr>
            <p:sp>
              <p:nvSpPr>
                <p:cNvPr id="10" name="Rectangle: Rounded Corners 9">
                  <a:extLst>
                    <a:ext uri="{FF2B5EF4-FFF2-40B4-BE49-F238E27FC236}">
                      <a16:creationId xmlns:a16="http://schemas.microsoft.com/office/drawing/2014/main" id="{8019B7C4-5B0A-6B06-A3A7-068BE9AAA12E}"/>
                    </a:ext>
                  </a:extLst>
                </p:cNvPr>
                <p:cNvSpPr/>
                <p:nvPr/>
              </p:nvSpPr>
              <p:spPr>
                <a:xfrm>
                  <a:off x="0" y="0"/>
                  <a:ext cx="2782379" cy="5599112"/>
                </a:xfrm>
                <a:prstGeom prst="roundRect">
                  <a:avLst/>
                </a:prstGeom>
                <a:noFill/>
                <a:ln w="12700" cap="flat" cmpd="sng" algn="ctr">
                  <a:solidFill>
                    <a:srgbClr val="EE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Text Box 2">
                  <a:extLst>
                    <a:ext uri="{FF2B5EF4-FFF2-40B4-BE49-F238E27FC236}">
                      <a16:creationId xmlns:a16="http://schemas.microsoft.com/office/drawing/2014/main" id="{CF3ED688-F401-C923-7D41-04688F8720F2}"/>
                    </a:ext>
                  </a:extLst>
                </p:cNvPr>
                <p:cNvSpPr txBox="1">
                  <a:spLocks noChangeArrowheads="1"/>
                </p:cNvSpPr>
                <p:nvPr/>
              </p:nvSpPr>
              <p:spPr bwMode="auto">
                <a:xfrm>
                  <a:off x="420066" y="117464"/>
                  <a:ext cx="2168962" cy="4992214"/>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15000"/>
                    </a:lnSpc>
                    <a:spcAft>
                      <a:spcPts val="800"/>
                    </a:spcAft>
                  </a:pPr>
                  <a:r>
                    <a:rPr lang="en-GB" sz="1400" b="1" u="sng" kern="100" dirty="0">
                      <a:solidFill>
                        <a:srgbClr val="EE0000"/>
                      </a:solidFill>
                      <a:effectLst/>
                      <a:latin typeface="Aptos" panose="020B0004020202020204" pitchFamily="34" charset="0"/>
                      <a:ea typeface="Aptos" panose="020B0004020202020204" pitchFamily="34" charset="0"/>
                      <a:cs typeface="Times New Roman" panose="02020603050405020304" pitchFamily="18" charset="0"/>
                    </a:rPr>
                    <a:t>What do you need to know</a:t>
                  </a:r>
                  <a:endParaRPr lang="en-GB" sz="1400" b="1"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b="1" kern="100" dirty="0">
                      <a:solidFill>
                        <a:srgbClr val="EE0000"/>
                      </a:solidFill>
                      <a:effectLst/>
                      <a:latin typeface="Aptos" panose="020B0004020202020204" pitchFamily="34" charset="0"/>
                      <a:ea typeface="Aptos" panose="020B0004020202020204" pitchFamily="34" charset="0"/>
                      <a:cs typeface="Times New Roman" panose="02020603050405020304" pitchFamily="18" charset="0"/>
                    </a:rPr>
                    <a:t>Final Deadline</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Applications must be submitted </a:t>
                  </a:r>
                  <a:r>
                    <a:rPr lang="en-GB" sz="1400" kern="100" dirty="0">
                      <a:solidFill>
                        <a:srgbClr val="EE0000"/>
                      </a:solidFill>
                      <a:effectLst/>
                      <a:latin typeface="Aptos" panose="020B0004020202020204" pitchFamily="34" charset="0"/>
                      <a:ea typeface="Aptos" panose="020B0004020202020204" pitchFamily="34" charset="0"/>
                      <a:cs typeface="Times New Roman" panose="02020603050405020304" pitchFamily="18" charset="0"/>
                    </a:rPr>
                    <a:t>by 30</a:t>
                  </a:r>
                  <a:r>
                    <a:rPr lang="en-GB" sz="1400" kern="100" baseline="30000" dirty="0">
                      <a:solidFill>
                        <a:srgbClr val="EE0000"/>
                      </a:solidFill>
                      <a:effectLst/>
                      <a:latin typeface="Aptos" panose="020B0004020202020204" pitchFamily="34" charset="0"/>
                      <a:ea typeface="Aptos" panose="020B0004020202020204" pitchFamily="34" charset="0"/>
                      <a:cs typeface="Times New Roman" panose="02020603050405020304" pitchFamily="18" charset="0"/>
                    </a:rPr>
                    <a:t>th</a:t>
                  </a:r>
                  <a:r>
                    <a:rPr lang="en-GB" sz="1400" kern="100" dirty="0">
                      <a:solidFill>
                        <a:srgbClr val="EE0000"/>
                      </a:solidFill>
                      <a:effectLst/>
                      <a:latin typeface="Aptos" panose="020B0004020202020204" pitchFamily="34" charset="0"/>
                      <a:ea typeface="Aptos" panose="020B0004020202020204" pitchFamily="34" charset="0"/>
                      <a:cs typeface="Times New Roman" panose="02020603050405020304" pitchFamily="18" charset="0"/>
                    </a:rPr>
                    <a:t> October at 8:00 pm</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b="1"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No extensions will be granted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400" b="1"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b="1"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Supporting Documents</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All required documents must be submitted by the deadline.</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b="1"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Missing documents will result in automatic rejection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400" b="1"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b="1"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Early Closure</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We have the right to close the fund early if we are oversubscribed</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b="1"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We strongly recommend applying as early as possible</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400" b="1"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b="1"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Available Funding</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You can request up to 85% of the total project costs, capped at a maximum of £25,000</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GB" sz="1400" b="1"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Ineligible requests will be rejected</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400" b="1"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b="1"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If you currently have an open grant with CFF, you cannot apply for additional funding until the existing grant has been completed.</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p:txBody>
            </p:sp>
          </p:grpSp>
          <p:pic>
            <p:nvPicPr>
              <p:cNvPr id="6" name="Graphic 14" descr="Clock with solid fill">
                <a:extLst>
                  <a:ext uri="{FF2B5EF4-FFF2-40B4-BE49-F238E27FC236}">
                    <a16:creationId xmlns:a16="http://schemas.microsoft.com/office/drawing/2014/main" id="{22F4118C-B939-2454-A406-F2B790FFBF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478" y="424518"/>
                <a:ext cx="335281" cy="641625"/>
              </a:xfrm>
              <a:prstGeom prst="rect">
                <a:avLst/>
              </a:prstGeom>
            </p:spPr>
          </p:pic>
          <p:pic>
            <p:nvPicPr>
              <p:cNvPr id="7" name="Graphic 16" descr="Folder Search with solid fill">
                <a:extLst>
                  <a:ext uri="{FF2B5EF4-FFF2-40B4-BE49-F238E27FC236}">
                    <a16:creationId xmlns:a16="http://schemas.microsoft.com/office/drawing/2014/main" id="{0536E113-8157-97FE-B778-41E61579147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7478" y="1473510"/>
                <a:ext cx="387424" cy="712204"/>
              </a:xfrm>
              <a:prstGeom prst="rect">
                <a:avLst/>
              </a:prstGeom>
            </p:spPr>
          </p:pic>
          <p:pic>
            <p:nvPicPr>
              <p:cNvPr id="8" name="Graphic 18" descr="Door Open with solid fill">
                <a:extLst>
                  <a:ext uri="{FF2B5EF4-FFF2-40B4-BE49-F238E27FC236}">
                    <a16:creationId xmlns:a16="http://schemas.microsoft.com/office/drawing/2014/main" id="{8A61DC10-B888-8640-5B48-35084419FAC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013" y="2562070"/>
                <a:ext cx="388211" cy="580670"/>
              </a:xfrm>
              <a:prstGeom prst="rect">
                <a:avLst/>
              </a:prstGeom>
            </p:spPr>
          </p:pic>
          <p:pic>
            <p:nvPicPr>
              <p:cNvPr id="9" name="Graphic 20" descr="Coins with solid fill">
                <a:extLst>
                  <a:ext uri="{FF2B5EF4-FFF2-40B4-BE49-F238E27FC236}">
                    <a16:creationId xmlns:a16="http://schemas.microsoft.com/office/drawing/2014/main" id="{33B376C5-0D19-5FBE-B36E-1E27A5E470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635" y="3590597"/>
                <a:ext cx="367653" cy="630527"/>
              </a:xfrm>
              <a:prstGeom prst="rect">
                <a:avLst/>
              </a:prstGeom>
            </p:spPr>
          </p:pic>
        </p:grpSp>
        <p:pic>
          <p:nvPicPr>
            <p:cNvPr id="4" name="Graphic 57" descr="Badge Cross with solid fill">
              <a:extLst>
                <a:ext uri="{FF2B5EF4-FFF2-40B4-BE49-F238E27FC236}">
                  <a16:creationId xmlns:a16="http://schemas.microsoft.com/office/drawing/2014/main" id="{3FEA266C-BD5A-B013-B216-82E53112844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3206" y="4565640"/>
              <a:ext cx="302961" cy="524535"/>
            </a:xfrm>
            <a:prstGeom prst="rect">
              <a:avLst/>
            </a:prstGeom>
          </p:spPr>
        </p:pic>
      </p:grpSp>
    </p:spTree>
    <p:extLst>
      <p:ext uri="{BB962C8B-B14F-4D97-AF65-F5344CB8AC3E}">
        <p14:creationId xmlns:p14="http://schemas.microsoft.com/office/powerpoint/2010/main" val="1069919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ED58B-15DB-4A55-AAC1-76F3FC3435EE}"/>
            </a:ext>
          </a:extLst>
        </p:cNvPr>
        <p:cNvGrpSpPr/>
        <p:nvPr/>
      </p:nvGrpSpPr>
      <p:grpSpPr>
        <a:xfrm>
          <a:off x="0" y="0"/>
          <a:ext cx="0" cy="0"/>
          <a:chOff x="0" y="0"/>
          <a:chExt cx="0" cy="0"/>
        </a:xfrm>
      </p:grpSpPr>
      <p:grpSp>
        <p:nvGrpSpPr>
          <p:cNvPr id="22" name="Group 21">
            <a:extLst>
              <a:ext uri="{FF2B5EF4-FFF2-40B4-BE49-F238E27FC236}">
                <a16:creationId xmlns:a16="http://schemas.microsoft.com/office/drawing/2014/main" id="{63B86739-C473-2AA0-C2FE-947AB994381F}"/>
              </a:ext>
            </a:extLst>
          </p:cNvPr>
          <p:cNvGrpSpPr/>
          <p:nvPr/>
        </p:nvGrpSpPr>
        <p:grpSpPr>
          <a:xfrm>
            <a:off x="3517944" y="627897"/>
            <a:ext cx="5368881" cy="5820527"/>
            <a:chOff x="-2" y="-92899"/>
            <a:chExt cx="8755324" cy="8229502"/>
          </a:xfrm>
        </p:grpSpPr>
        <p:grpSp>
          <p:nvGrpSpPr>
            <p:cNvPr id="23" name="Group 22">
              <a:extLst>
                <a:ext uri="{FF2B5EF4-FFF2-40B4-BE49-F238E27FC236}">
                  <a16:creationId xmlns:a16="http://schemas.microsoft.com/office/drawing/2014/main" id="{A0017F0B-B284-E191-6C01-FD1F6A5D6603}"/>
                </a:ext>
              </a:extLst>
            </p:cNvPr>
            <p:cNvGrpSpPr/>
            <p:nvPr/>
          </p:nvGrpSpPr>
          <p:grpSpPr>
            <a:xfrm>
              <a:off x="-2" y="691142"/>
              <a:ext cx="8755324" cy="1551641"/>
              <a:chOff x="-2" y="691141"/>
              <a:chExt cx="8261036" cy="1681367"/>
            </a:xfrm>
          </p:grpSpPr>
          <p:sp>
            <p:nvSpPr>
              <p:cNvPr id="38" name="Rectangle: Rounded Corners 37">
                <a:extLst>
                  <a:ext uri="{FF2B5EF4-FFF2-40B4-BE49-F238E27FC236}">
                    <a16:creationId xmlns:a16="http://schemas.microsoft.com/office/drawing/2014/main" id="{B4147218-A953-26D4-EF6B-F6A57461DB24}"/>
                  </a:ext>
                </a:extLst>
              </p:cNvPr>
              <p:cNvSpPr/>
              <p:nvPr/>
            </p:nvSpPr>
            <p:spPr>
              <a:xfrm>
                <a:off x="-2" y="700375"/>
                <a:ext cx="8261036" cy="1672133"/>
              </a:xfrm>
              <a:prstGeom prst="roundRect">
                <a:avLst/>
              </a:prstGeom>
              <a:solidFill>
                <a:sysClr val="window" lastClr="FFFFFF"/>
              </a:solidFill>
              <a:ln w="19050" cap="flat" cmpd="sng" algn="ctr">
                <a:solidFill>
                  <a:srgbClr val="00B050"/>
                </a:solidFill>
                <a:prstDash val="solid"/>
                <a:miter lim="800000"/>
              </a:ln>
              <a:effectLst/>
            </p:spPr>
            <p:txBody>
              <a:bodyPr rtlCol="0" anchor="ctr"/>
              <a:lstStyle/>
              <a:p>
                <a:pPr algn="ctr">
                  <a:lnSpc>
                    <a:spcPct val="115000"/>
                  </a:lnSpc>
                  <a:spcAft>
                    <a:spcPts val="800"/>
                  </a:spcAft>
                </a:pPr>
                <a:r>
                  <a:rPr lang="en-GB" sz="1800" kern="12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Eligible Items</a:t>
                </a:r>
                <a:endParaRPr lang="en-GB" sz="1200" kern="15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9" name="Rectangle: Rounded Corners 38">
                <a:extLst>
                  <a:ext uri="{FF2B5EF4-FFF2-40B4-BE49-F238E27FC236}">
                    <a16:creationId xmlns:a16="http://schemas.microsoft.com/office/drawing/2014/main" id="{12E9C158-7501-1AFA-0FE5-F52B81DFDE64}"/>
                  </a:ext>
                </a:extLst>
              </p:cNvPr>
              <p:cNvSpPr/>
              <p:nvPr/>
            </p:nvSpPr>
            <p:spPr>
              <a:xfrm>
                <a:off x="0" y="691141"/>
                <a:ext cx="8261034" cy="519212"/>
              </a:xfrm>
              <a:prstGeom prst="roundRect">
                <a:avLst/>
              </a:prstGeom>
              <a:solidFill>
                <a:srgbClr val="00B050"/>
              </a:solidFill>
              <a:ln w="19050" cap="flat" cmpd="sng" algn="ctr">
                <a:solidFill>
                  <a:srgbClr val="00B050"/>
                </a:solidFill>
                <a:prstDash val="solid"/>
                <a:miter lim="800000"/>
              </a:ln>
              <a:effectLst/>
            </p:spPr>
            <p:txBody>
              <a:bodyPr rtlCol="0" anchor="ctr"/>
              <a:lstStyle/>
              <a:p>
                <a:pPr algn="ctr">
                  <a:lnSpc>
                    <a:spcPct val="115000"/>
                  </a:lnSpc>
                  <a:spcAft>
                    <a:spcPts val="800"/>
                  </a:spcAft>
                </a:pPr>
                <a:r>
                  <a:rPr lang="en-GB" sz="2400" b="1" kern="12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Eligible Items</a:t>
                </a:r>
                <a:endParaRPr lang="en-GB" sz="2800" kern="15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40" name="Graphic 7" descr="Checkmark with solid fill">
                <a:extLst>
                  <a:ext uri="{FF2B5EF4-FFF2-40B4-BE49-F238E27FC236}">
                    <a16:creationId xmlns:a16="http://schemas.microsoft.com/office/drawing/2014/main" id="{5FB1D0D0-ACD8-ABBA-A000-E456BCE676B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6526" y="1448159"/>
                <a:ext cx="309498" cy="309497"/>
              </a:xfrm>
              <a:prstGeom prst="rect">
                <a:avLst/>
              </a:prstGeom>
            </p:spPr>
          </p:pic>
          <p:sp>
            <p:nvSpPr>
              <p:cNvPr id="41" name="TextBox 9">
                <a:extLst>
                  <a:ext uri="{FF2B5EF4-FFF2-40B4-BE49-F238E27FC236}">
                    <a16:creationId xmlns:a16="http://schemas.microsoft.com/office/drawing/2014/main" id="{443F7178-FF8C-40CF-0581-11118F4FFE78}"/>
                  </a:ext>
                </a:extLst>
              </p:cNvPr>
              <p:cNvSpPr txBox="1"/>
              <p:nvPr/>
            </p:nvSpPr>
            <p:spPr>
              <a:xfrm>
                <a:off x="609578" y="1320809"/>
                <a:ext cx="6625536" cy="860112"/>
              </a:xfrm>
              <a:prstGeom prst="rect">
                <a:avLst/>
              </a:prstGeom>
              <a:noFill/>
            </p:spPr>
            <p:txBody>
              <a:bodyPr wrap="square" rtlCol="0">
                <a:noAutofit/>
              </a:bodyPr>
              <a:lstStyle/>
              <a:p>
                <a:pPr>
                  <a:lnSpc>
                    <a:spcPct val="115000"/>
                  </a:lnSpc>
                  <a:spcAft>
                    <a:spcPts val="800"/>
                  </a:spcAft>
                </a:pPr>
                <a:r>
                  <a:rPr lang="en-GB"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Storage facilities i.e. storage container or shed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Pitch Maintenance Equipment</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p:txBody>
          </p:sp>
        </p:grpSp>
        <p:sp>
          <p:nvSpPr>
            <p:cNvPr id="24" name="TextBox 38">
              <a:extLst>
                <a:ext uri="{FF2B5EF4-FFF2-40B4-BE49-F238E27FC236}">
                  <a16:creationId xmlns:a16="http://schemas.microsoft.com/office/drawing/2014/main" id="{C1EB37CA-196C-1240-074C-85C3D4E8F622}"/>
                </a:ext>
              </a:extLst>
            </p:cNvPr>
            <p:cNvSpPr txBox="1"/>
            <p:nvPr/>
          </p:nvSpPr>
          <p:spPr>
            <a:xfrm>
              <a:off x="1612799" y="-92899"/>
              <a:ext cx="5182746" cy="763269"/>
            </a:xfrm>
            <a:prstGeom prst="rect">
              <a:avLst/>
            </a:prstGeom>
            <a:noFill/>
          </p:spPr>
          <p:txBody>
            <a:bodyPr wrap="square" rtlCol="0">
              <a:noAutofit/>
            </a:bodyPr>
            <a:lstStyle/>
            <a:p>
              <a:pPr algn="ctr">
                <a:lnSpc>
                  <a:spcPct val="115000"/>
                </a:lnSpc>
                <a:spcAft>
                  <a:spcPts val="800"/>
                </a:spcAft>
              </a:pPr>
              <a:r>
                <a:rPr lang="en-GB" sz="2000" b="1"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What can you apply for?</a:t>
              </a:r>
              <a:endParaRPr lang="en-GB" sz="1200" kern="150" dirty="0">
                <a:effectLst/>
                <a:latin typeface="Aptos" panose="020B0004020202020204" pitchFamily="34" charset="0"/>
                <a:ea typeface="Aptos" panose="020B0004020202020204" pitchFamily="34" charset="0"/>
                <a:cs typeface="Times New Roman" panose="02020603050405020304" pitchFamily="18" charset="0"/>
              </a:endParaRPr>
            </a:p>
          </p:txBody>
        </p:sp>
        <p:grpSp>
          <p:nvGrpSpPr>
            <p:cNvPr id="25" name="Group 24">
              <a:extLst>
                <a:ext uri="{FF2B5EF4-FFF2-40B4-BE49-F238E27FC236}">
                  <a16:creationId xmlns:a16="http://schemas.microsoft.com/office/drawing/2014/main" id="{04DB704C-346E-32A7-85B5-C39F369472E9}"/>
                </a:ext>
              </a:extLst>
            </p:cNvPr>
            <p:cNvGrpSpPr/>
            <p:nvPr/>
          </p:nvGrpSpPr>
          <p:grpSpPr>
            <a:xfrm>
              <a:off x="18486" y="2624374"/>
              <a:ext cx="8736836" cy="5512229"/>
              <a:chOff x="18486" y="2624374"/>
              <a:chExt cx="8736836" cy="5512229"/>
            </a:xfrm>
          </p:grpSpPr>
          <p:grpSp>
            <p:nvGrpSpPr>
              <p:cNvPr id="27" name="Group 26">
                <a:extLst>
                  <a:ext uri="{FF2B5EF4-FFF2-40B4-BE49-F238E27FC236}">
                    <a16:creationId xmlns:a16="http://schemas.microsoft.com/office/drawing/2014/main" id="{CB4160EC-C4D3-C920-9BF1-133775ACDB4C}"/>
                  </a:ext>
                </a:extLst>
              </p:cNvPr>
              <p:cNvGrpSpPr/>
              <p:nvPr/>
            </p:nvGrpSpPr>
            <p:grpSpPr>
              <a:xfrm>
                <a:off x="18486" y="2624374"/>
                <a:ext cx="8736836" cy="5512229"/>
                <a:chOff x="19163" y="2623159"/>
                <a:chExt cx="9056863" cy="5479031"/>
              </a:xfrm>
            </p:grpSpPr>
            <p:sp>
              <p:nvSpPr>
                <p:cNvPr id="33" name="Rectangle: Rounded Corners 32">
                  <a:extLst>
                    <a:ext uri="{FF2B5EF4-FFF2-40B4-BE49-F238E27FC236}">
                      <a16:creationId xmlns:a16="http://schemas.microsoft.com/office/drawing/2014/main" id="{D724EC64-9FAA-A1B6-9053-472B655FFE44}"/>
                    </a:ext>
                  </a:extLst>
                </p:cNvPr>
                <p:cNvSpPr/>
                <p:nvPr/>
              </p:nvSpPr>
              <p:spPr>
                <a:xfrm>
                  <a:off x="19163" y="2623159"/>
                  <a:ext cx="9056863" cy="5479031"/>
                </a:xfrm>
                <a:prstGeom prst="roundRect">
                  <a:avLst>
                    <a:gd name="adj" fmla="val 11123"/>
                  </a:avLst>
                </a:prstGeom>
                <a:solidFill>
                  <a:sysClr val="window" lastClr="FFFFFF"/>
                </a:solidFill>
                <a:ln w="19050" cap="flat" cmpd="sng" algn="ctr">
                  <a:solidFill>
                    <a:srgbClr val="FF0000"/>
                  </a:solidFill>
                  <a:prstDash val="solid"/>
                  <a:miter lim="800000"/>
                </a:ln>
                <a:effectLst/>
              </p:spPr>
              <p:txBody>
                <a:bodyPr rtlCol="0" anchor="ctr"/>
                <a:lstStyle/>
                <a:p>
                  <a:pPr algn="ctr">
                    <a:lnSpc>
                      <a:spcPct val="115000"/>
                    </a:lnSpc>
                    <a:spcAft>
                      <a:spcPts val="800"/>
                    </a:spcAft>
                  </a:pPr>
                  <a:r>
                    <a:rPr lang="en-GB" sz="1800" kern="1200">
                      <a:solidFill>
                        <a:srgbClr val="FFFFFF"/>
                      </a:solidFill>
                      <a:effectLst/>
                      <a:latin typeface="Aptos" panose="020B0004020202020204" pitchFamily="34" charset="0"/>
                      <a:ea typeface="Aptos" panose="020B0004020202020204" pitchFamily="34" charset="0"/>
                      <a:cs typeface="Times New Roman" panose="02020603050405020304" pitchFamily="18" charset="0"/>
                    </a:rPr>
                    <a:t>Eligible Items</a:t>
                  </a:r>
                  <a:endParaRPr lang="en-GB" sz="1200" kern="150">
                    <a:effectLst/>
                    <a:latin typeface="Aptos" panose="020B0004020202020204" pitchFamily="34" charset="0"/>
                    <a:ea typeface="Aptos" panose="020B0004020202020204" pitchFamily="34" charset="0"/>
                    <a:cs typeface="Times New Roman" panose="02020603050405020304" pitchFamily="18" charset="0"/>
                  </a:endParaRPr>
                </a:p>
              </p:txBody>
            </p:sp>
            <p:sp>
              <p:nvSpPr>
                <p:cNvPr id="34" name="Rectangle: Rounded Corners 33">
                  <a:extLst>
                    <a:ext uri="{FF2B5EF4-FFF2-40B4-BE49-F238E27FC236}">
                      <a16:creationId xmlns:a16="http://schemas.microsoft.com/office/drawing/2014/main" id="{CE1663B9-69D9-C9D6-56A4-7B89B6C23F6B}"/>
                    </a:ext>
                  </a:extLst>
                </p:cNvPr>
                <p:cNvSpPr/>
                <p:nvPr/>
              </p:nvSpPr>
              <p:spPr>
                <a:xfrm>
                  <a:off x="19163" y="2624089"/>
                  <a:ext cx="9056863" cy="532054"/>
                </a:xfrm>
                <a:prstGeom prst="roundRect">
                  <a:avLst>
                    <a:gd name="adj" fmla="val 19477"/>
                  </a:avLst>
                </a:prstGeom>
                <a:solidFill>
                  <a:srgbClr val="FF0000"/>
                </a:solidFill>
                <a:ln w="19050" cap="flat" cmpd="sng" algn="ctr">
                  <a:solidFill>
                    <a:srgbClr val="FF0000"/>
                  </a:solidFill>
                  <a:prstDash val="solid"/>
                  <a:miter lim="800000"/>
                </a:ln>
                <a:effectLst/>
              </p:spPr>
              <p:txBody>
                <a:bodyPr rtlCol="0" anchor="ctr"/>
                <a:lstStyle/>
                <a:p>
                  <a:pPr algn="ctr">
                    <a:lnSpc>
                      <a:spcPct val="115000"/>
                    </a:lnSpc>
                    <a:spcAft>
                      <a:spcPts val="800"/>
                    </a:spcAft>
                  </a:pPr>
                  <a:r>
                    <a:rPr lang="en-GB" sz="2000" b="1" kern="12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Ineligible Items</a:t>
                  </a:r>
                  <a:endParaRPr lang="en-GB" sz="2400" kern="150" dirty="0">
                    <a:effectLst/>
                    <a:latin typeface="Aptos" panose="020B0004020202020204" pitchFamily="34" charset="0"/>
                    <a:ea typeface="Aptos" panose="020B0004020202020204" pitchFamily="34" charset="0"/>
                    <a:cs typeface="Times New Roman" panose="02020603050405020304" pitchFamily="18" charset="0"/>
                  </a:endParaRPr>
                </a:p>
              </p:txBody>
            </p:sp>
            <p:grpSp>
              <p:nvGrpSpPr>
                <p:cNvPr id="35" name="Group 34">
                  <a:extLst>
                    <a:ext uri="{FF2B5EF4-FFF2-40B4-BE49-F238E27FC236}">
                      <a16:creationId xmlns:a16="http://schemas.microsoft.com/office/drawing/2014/main" id="{1CF49973-01AD-2EA7-3DC0-D390012F74C8}"/>
                    </a:ext>
                  </a:extLst>
                </p:cNvPr>
                <p:cNvGrpSpPr/>
                <p:nvPr/>
              </p:nvGrpSpPr>
              <p:grpSpPr>
                <a:xfrm>
                  <a:off x="84016" y="3176789"/>
                  <a:ext cx="8475284" cy="4835570"/>
                  <a:chOff x="84016" y="3176789"/>
                  <a:chExt cx="7659551" cy="4835570"/>
                </a:xfrm>
              </p:grpSpPr>
              <p:sp>
                <p:nvSpPr>
                  <p:cNvPr id="36" name="TextBox 17">
                    <a:extLst>
                      <a:ext uri="{FF2B5EF4-FFF2-40B4-BE49-F238E27FC236}">
                        <a16:creationId xmlns:a16="http://schemas.microsoft.com/office/drawing/2014/main" id="{6146606E-0411-351F-57C1-CC18322D8375}"/>
                      </a:ext>
                    </a:extLst>
                  </p:cNvPr>
                  <p:cNvSpPr txBox="1"/>
                  <p:nvPr/>
                </p:nvSpPr>
                <p:spPr>
                  <a:xfrm>
                    <a:off x="362575" y="3176789"/>
                    <a:ext cx="7380992" cy="4835570"/>
                  </a:xfrm>
                  <a:prstGeom prst="rect">
                    <a:avLst/>
                  </a:prstGeom>
                  <a:noFill/>
                </p:spPr>
                <p:txBody>
                  <a:bodyPr wrap="square" rtlCol="0">
                    <a:noAutofit/>
                  </a:bodyPr>
                  <a:lstStyle/>
                  <a:p>
                    <a:pPr>
                      <a:lnSpc>
                        <a:spcPct val="115000"/>
                      </a:lnSpc>
                      <a:spcAft>
                        <a:spcPts val="800"/>
                      </a:spcAft>
                    </a:pPr>
                    <a:r>
                      <a:rPr lang="en-GB"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Security fencing, goalposts and portable floodlights</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Temporary or low – lifespan items (e.g. bibs, cones, balls) and clubhouse items (e.g. tables, chairs, bar furniture)</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Projects that have already started (no retrospective funding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Revenue‑based projects are not supported, including land purchases, feasibility studies, training or education, funding, or salaries.</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Maintenance or repair of existing facilities/ equipment is not eligible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Improvements to meet league license requirements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37" name="Graphic 32" descr="Close with solid fill">
                    <a:extLst>
                      <a:ext uri="{FF2B5EF4-FFF2-40B4-BE49-F238E27FC236}">
                        <a16:creationId xmlns:a16="http://schemas.microsoft.com/office/drawing/2014/main" id="{3474CF1B-5059-C577-AC0B-42372936AEA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016" y="3293350"/>
                    <a:ext cx="303698" cy="302567"/>
                  </a:xfrm>
                  <a:prstGeom prst="rect">
                    <a:avLst/>
                  </a:prstGeom>
                </p:spPr>
              </p:pic>
            </p:grpSp>
          </p:grpSp>
          <p:pic>
            <p:nvPicPr>
              <p:cNvPr id="28" name="Graphic 45" descr="Close with solid fill">
                <a:extLst>
                  <a:ext uri="{FF2B5EF4-FFF2-40B4-BE49-F238E27FC236}">
                    <a16:creationId xmlns:a16="http://schemas.microsoft.com/office/drawing/2014/main" id="{FB533770-47CE-4EBC-05DA-A1A30826E3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048" y="3895040"/>
                <a:ext cx="324168" cy="294061"/>
              </a:xfrm>
              <a:prstGeom prst="rect">
                <a:avLst/>
              </a:prstGeom>
            </p:spPr>
          </p:pic>
          <p:pic>
            <p:nvPicPr>
              <p:cNvPr id="29" name="Graphic 47" descr="Close with solid fill">
                <a:extLst>
                  <a:ext uri="{FF2B5EF4-FFF2-40B4-BE49-F238E27FC236}">
                    <a16:creationId xmlns:a16="http://schemas.microsoft.com/office/drawing/2014/main" id="{579DF91D-D57A-1245-EEFB-A950AE71F11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968" y="7144641"/>
                <a:ext cx="324168" cy="294061"/>
              </a:xfrm>
              <a:prstGeom prst="rect">
                <a:avLst/>
              </a:prstGeom>
            </p:spPr>
          </p:pic>
          <p:pic>
            <p:nvPicPr>
              <p:cNvPr id="30" name="Graphic 48" descr="Close with solid fill">
                <a:extLst>
                  <a:ext uri="{FF2B5EF4-FFF2-40B4-BE49-F238E27FC236}">
                    <a16:creationId xmlns:a16="http://schemas.microsoft.com/office/drawing/2014/main" id="{ADF49865-443F-727F-B0AB-74F1C4A1CB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405" y="6450973"/>
                <a:ext cx="324168" cy="294061"/>
              </a:xfrm>
              <a:prstGeom prst="rect">
                <a:avLst/>
              </a:prstGeom>
            </p:spPr>
          </p:pic>
          <p:pic>
            <p:nvPicPr>
              <p:cNvPr id="31" name="Graphic 49" descr="Close with solid fill">
                <a:extLst>
                  <a:ext uri="{FF2B5EF4-FFF2-40B4-BE49-F238E27FC236}">
                    <a16:creationId xmlns:a16="http://schemas.microsoft.com/office/drawing/2014/main" id="{AEF88EB9-18CE-95FE-D0BF-E3B089B59C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213" y="5191972"/>
                <a:ext cx="324168" cy="294061"/>
              </a:xfrm>
              <a:prstGeom prst="rect">
                <a:avLst/>
              </a:prstGeom>
            </p:spPr>
          </p:pic>
          <p:pic>
            <p:nvPicPr>
              <p:cNvPr id="32" name="Graphic 50" descr="Close with solid fill">
                <a:extLst>
                  <a:ext uri="{FF2B5EF4-FFF2-40B4-BE49-F238E27FC236}">
                    <a16:creationId xmlns:a16="http://schemas.microsoft.com/office/drawing/2014/main" id="{48539EAE-028E-2F9C-7A9A-E9FCC408F27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513" y="4623604"/>
                <a:ext cx="324168" cy="294061"/>
              </a:xfrm>
              <a:prstGeom prst="rect">
                <a:avLst/>
              </a:prstGeom>
            </p:spPr>
          </p:pic>
        </p:grpSp>
        <p:pic>
          <p:nvPicPr>
            <p:cNvPr id="26" name="Graphic 51" descr="Checkmark with solid fill">
              <a:extLst>
                <a:ext uri="{FF2B5EF4-FFF2-40B4-BE49-F238E27FC236}">
                  <a16:creationId xmlns:a16="http://schemas.microsoft.com/office/drawing/2014/main" id="{AE68CA5C-640B-1A4D-193A-7373E3EE09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7057" y="1855231"/>
              <a:ext cx="328016" cy="285618"/>
            </a:xfrm>
            <a:prstGeom prst="rect">
              <a:avLst/>
            </a:prstGeom>
          </p:spPr>
        </p:pic>
      </p:grpSp>
    </p:spTree>
    <p:extLst>
      <p:ext uri="{BB962C8B-B14F-4D97-AF65-F5344CB8AC3E}">
        <p14:creationId xmlns:p14="http://schemas.microsoft.com/office/powerpoint/2010/main" val="1597759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18CA6-BD0F-EF2E-C2B8-DB336B5D8D7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ADA5BA8-C13F-F568-A98D-88C79CD39995}"/>
              </a:ext>
            </a:extLst>
          </p:cNvPr>
          <p:cNvPicPr>
            <a:picLocks noChangeAspect="1"/>
          </p:cNvPicPr>
          <p:nvPr/>
        </p:nvPicPr>
        <p:blipFill>
          <a:blip r:embed="rId2"/>
          <a:stretch>
            <a:fillRect/>
          </a:stretch>
        </p:blipFill>
        <p:spPr>
          <a:xfrm>
            <a:off x="438092" y="1051356"/>
            <a:ext cx="6818683" cy="4262910"/>
          </a:xfrm>
          <a:prstGeom prst="rect">
            <a:avLst/>
          </a:prstGeom>
        </p:spPr>
      </p:pic>
      <p:grpSp>
        <p:nvGrpSpPr>
          <p:cNvPr id="3" name="Group 2">
            <a:extLst>
              <a:ext uri="{FF2B5EF4-FFF2-40B4-BE49-F238E27FC236}">
                <a16:creationId xmlns:a16="http://schemas.microsoft.com/office/drawing/2014/main" id="{002F2A39-EB07-AD49-15BD-04164173DAD3}"/>
              </a:ext>
            </a:extLst>
          </p:cNvPr>
          <p:cNvGrpSpPr/>
          <p:nvPr/>
        </p:nvGrpSpPr>
        <p:grpSpPr>
          <a:xfrm>
            <a:off x="7648763" y="1858075"/>
            <a:ext cx="4312056" cy="2868161"/>
            <a:chOff x="-373511" y="34592"/>
            <a:chExt cx="4953984" cy="2954432"/>
          </a:xfrm>
        </p:grpSpPr>
        <p:pic>
          <p:nvPicPr>
            <p:cNvPr id="4" name="Picture 3">
              <a:extLst>
                <a:ext uri="{FF2B5EF4-FFF2-40B4-BE49-F238E27FC236}">
                  <a16:creationId xmlns:a16="http://schemas.microsoft.com/office/drawing/2014/main" id="{AC218012-5004-318F-CC7C-A592B16EDE08}"/>
                </a:ext>
              </a:extLst>
            </p:cNvPr>
            <p:cNvPicPr>
              <a:picLocks noChangeAspect="1"/>
            </p:cNvPicPr>
            <p:nvPr/>
          </p:nvPicPr>
          <p:blipFill>
            <a:blip r:embed="rId3"/>
            <a:stretch>
              <a:fillRect/>
            </a:stretch>
          </p:blipFill>
          <p:spPr>
            <a:xfrm>
              <a:off x="-373511" y="34592"/>
              <a:ext cx="4953984" cy="2954432"/>
            </a:xfrm>
            <a:prstGeom prst="rect">
              <a:avLst/>
            </a:prstGeom>
          </p:spPr>
        </p:pic>
        <p:sp>
          <p:nvSpPr>
            <p:cNvPr id="5" name="TextBox 7">
              <a:extLst>
                <a:ext uri="{FF2B5EF4-FFF2-40B4-BE49-F238E27FC236}">
                  <a16:creationId xmlns:a16="http://schemas.microsoft.com/office/drawing/2014/main" id="{E37D6CC0-B14B-364B-201C-463D5BA28C8E}"/>
                </a:ext>
              </a:extLst>
            </p:cNvPr>
            <p:cNvSpPr txBox="1"/>
            <p:nvPr/>
          </p:nvSpPr>
          <p:spPr>
            <a:xfrm>
              <a:off x="-373511" y="34592"/>
              <a:ext cx="4900614" cy="2662283"/>
            </a:xfrm>
            <a:prstGeom prst="rect">
              <a:avLst/>
            </a:prstGeom>
            <a:noFill/>
          </p:spPr>
          <p:txBody>
            <a:bodyPr wrap="square" rtlCol="0">
              <a:noAutofit/>
            </a:bodyPr>
            <a:lstStyle/>
            <a:p>
              <a:pPr algn="ctr">
                <a:lnSpc>
                  <a:spcPct val="115000"/>
                </a:lnSpc>
                <a:spcAft>
                  <a:spcPts val="800"/>
                </a:spcAft>
              </a:pPr>
              <a:r>
                <a:rPr lang="en-US" sz="2800" b="1" kern="1200" dirty="0">
                  <a:solidFill>
                    <a:srgbClr val="FF0000"/>
                  </a:solidFill>
                  <a:effectLst/>
                  <a:ea typeface="Aptos" panose="020B0004020202020204" pitchFamily="34" charset="0"/>
                  <a:cs typeface="Segoe UI Emoji" panose="020B0502040204020203" pitchFamily="34" charset="0"/>
                </a:rPr>
                <a:t>⚠️</a:t>
              </a:r>
              <a:r>
                <a:rPr lang="en-US" sz="2800" b="1" kern="1200" dirty="0">
                  <a:solidFill>
                    <a:srgbClr val="FF0000"/>
                  </a:solidFill>
                  <a:effectLst/>
                  <a:ea typeface="Aptos" panose="020B0004020202020204" pitchFamily="34" charset="0"/>
                  <a:cs typeface="Times New Roman" panose="02020603050405020304" pitchFamily="18" charset="0"/>
                </a:rPr>
                <a:t> Important</a:t>
              </a:r>
              <a:endParaRPr lang="en-GB" sz="1600" kern="150" dirty="0">
                <a:effectLst/>
                <a:ea typeface="Aptos" panose="020B000402020202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sz="1400" kern="1200" dirty="0">
                  <a:solidFill>
                    <a:srgbClr val="000000"/>
                  </a:solidFill>
                  <a:effectLst/>
                  <a:ea typeface="Aptos" panose="020B0004020202020204" pitchFamily="34" charset="0"/>
                  <a:cs typeface="Times New Roman" panose="02020603050405020304" pitchFamily="18" charset="0"/>
                </a:rPr>
                <a:t>Regional Pitch Advisor( RPA)  visits are in high demand</a:t>
              </a:r>
            </a:p>
            <a:p>
              <a:pPr lvl="0">
                <a:tabLst>
                  <a:tab pos="457200" algn="l"/>
                </a:tabLst>
              </a:pPr>
              <a:endParaRPr lang="en-GB" sz="1400" kern="150" dirty="0">
                <a:effectLst/>
                <a:ea typeface="Aptos" panose="020B000402020202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sz="1400" kern="1200" dirty="0">
                  <a:solidFill>
                    <a:srgbClr val="000000"/>
                  </a:solidFill>
                  <a:effectLst/>
                  <a:ea typeface="Aptos" panose="020B0004020202020204" pitchFamily="34" charset="0"/>
                  <a:cs typeface="Times New Roman" panose="02020603050405020304" pitchFamily="18" charset="0"/>
                </a:rPr>
                <a:t>New visit requests will likely not be completed before this funding window closes</a:t>
              </a:r>
            </a:p>
            <a:p>
              <a:pPr lvl="0">
                <a:tabLst>
                  <a:tab pos="457200" algn="l"/>
                </a:tabLst>
              </a:pPr>
              <a:endParaRPr lang="en-GB" sz="1400" kern="150" dirty="0">
                <a:effectLst/>
                <a:ea typeface="Aptos" panose="020B0004020202020204" pitchFamily="34" charset="0"/>
                <a:cs typeface="Times New Roman" panose="02020603050405020304" pitchFamily="18" charset="0"/>
              </a:endParaRPr>
            </a:p>
            <a:p>
              <a:pPr marL="342900" lvl="0" indent="-342900">
                <a:spcAft>
                  <a:spcPts val="800"/>
                </a:spcAft>
                <a:buFont typeface="Arial" panose="020B0604020202020204" pitchFamily="34" charset="0"/>
                <a:buChar char="•"/>
                <a:tabLst>
                  <a:tab pos="457200" algn="l"/>
                </a:tabLst>
              </a:pPr>
              <a:r>
                <a:rPr lang="en-GB" sz="1400" kern="0" dirty="0">
                  <a:effectLst/>
                  <a:ea typeface="Times New Roman" panose="02020603050405020304" pitchFamily="18" charset="0"/>
                  <a:cs typeface="Times New Roman" panose="02020603050405020304" pitchFamily="18" charset="0"/>
                </a:rPr>
                <a:t>Clubs that receive a Pitch Advisor visit after the fund has closed will be able to apply during the next funding round.</a:t>
              </a:r>
              <a:endParaRPr lang="en-GB" sz="1400" kern="150" dirty="0">
                <a:effectLst/>
                <a:ea typeface="Aptos" panose="020B0004020202020204" pitchFamily="34" charset="0"/>
                <a:cs typeface="Times New Roman" panose="02020603050405020304" pitchFamily="18" charset="0"/>
              </a:endParaRPr>
            </a:p>
            <a:p>
              <a:pPr marL="228600">
                <a:lnSpc>
                  <a:spcPct val="115000"/>
                </a:lnSpc>
                <a:spcAft>
                  <a:spcPts val="800"/>
                </a:spcAft>
              </a:pPr>
              <a:r>
                <a:rPr lang="en-US" sz="1600" kern="1200" dirty="0">
                  <a:solidFill>
                    <a:srgbClr val="000000"/>
                  </a:solidFill>
                  <a:effectLst/>
                  <a:ea typeface="Aptos" panose="020B0004020202020204" pitchFamily="34" charset="0"/>
                  <a:cs typeface="Times New Roman" panose="02020603050405020304" pitchFamily="18" charset="0"/>
                </a:rPr>
                <a:t> </a:t>
              </a:r>
              <a:endParaRPr lang="en-GB" sz="1600" kern="150" dirty="0">
                <a:effectLst/>
                <a:ea typeface="Aptos" panose="020B0004020202020204" pitchFamily="34" charset="0"/>
                <a:cs typeface="Times New Roman" panose="02020603050405020304" pitchFamily="18" charset="0"/>
              </a:endParaRPr>
            </a:p>
          </p:txBody>
        </p:sp>
      </p:grpSp>
    </p:spTree>
    <p:extLst>
      <p:ext uri="{BB962C8B-B14F-4D97-AF65-F5344CB8AC3E}">
        <p14:creationId xmlns:p14="http://schemas.microsoft.com/office/powerpoint/2010/main" val="2808620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FCBF5-8297-ECEE-1108-357CD1395CDE}"/>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CF9981D4-0608-3B0E-2ABB-DBC1C87CCB38}"/>
              </a:ext>
            </a:extLst>
          </p:cNvPr>
          <p:cNvGrpSpPr/>
          <p:nvPr/>
        </p:nvGrpSpPr>
        <p:grpSpPr>
          <a:xfrm>
            <a:off x="550842" y="110838"/>
            <a:ext cx="11512629" cy="6567054"/>
            <a:chOff x="-1100543" y="-706041"/>
            <a:chExt cx="6451989" cy="7374691"/>
          </a:xfrm>
        </p:grpSpPr>
        <p:grpSp>
          <p:nvGrpSpPr>
            <p:cNvPr id="3" name="Group 2">
              <a:extLst>
                <a:ext uri="{FF2B5EF4-FFF2-40B4-BE49-F238E27FC236}">
                  <a16:creationId xmlns:a16="http://schemas.microsoft.com/office/drawing/2014/main" id="{DD70B305-9161-EC61-64A0-BF65A2FFC7F8}"/>
                </a:ext>
              </a:extLst>
            </p:cNvPr>
            <p:cNvGrpSpPr/>
            <p:nvPr/>
          </p:nvGrpSpPr>
          <p:grpSpPr>
            <a:xfrm>
              <a:off x="-1100543" y="-706041"/>
              <a:ext cx="6451989" cy="7374691"/>
              <a:chOff x="-942660" y="-399005"/>
              <a:chExt cx="5526390" cy="4167655"/>
            </a:xfrm>
          </p:grpSpPr>
          <p:sp>
            <p:nvSpPr>
              <p:cNvPr id="10" name="Rectangle: Rounded Corners 9">
                <a:extLst>
                  <a:ext uri="{FF2B5EF4-FFF2-40B4-BE49-F238E27FC236}">
                    <a16:creationId xmlns:a16="http://schemas.microsoft.com/office/drawing/2014/main" id="{032F7F72-619D-22BD-2A7D-AB12D9ACF150}"/>
                  </a:ext>
                </a:extLst>
              </p:cNvPr>
              <p:cNvSpPr/>
              <p:nvPr/>
            </p:nvSpPr>
            <p:spPr>
              <a:xfrm>
                <a:off x="-942660" y="-399005"/>
                <a:ext cx="5526390" cy="4167655"/>
              </a:xfrm>
              <a:prstGeom prst="roundRect">
                <a:avLst>
                  <a:gd name="adj" fmla="val 5274"/>
                </a:avLst>
              </a:prstGeom>
              <a:noFill/>
              <a:ln w="12700" cap="flat" cmpd="sng" algn="ctr">
                <a:solidFill>
                  <a:srgbClr val="EE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Text Box 2">
                <a:extLst>
                  <a:ext uri="{FF2B5EF4-FFF2-40B4-BE49-F238E27FC236}">
                    <a16:creationId xmlns:a16="http://schemas.microsoft.com/office/drawing/2014/main" id="{2B3FD4DE-F66D-D0A3-2050-AF795C80454E}"/>
                  </a:ext>
                </a:extLst>
              </p:cNvPr>
              <p:cNvSpPr txBox="1">
                <a:spLocks noChangeArrowheads="1"/>
              </p:cNvSpPr>
              <p:nvPr/>
            </p:nvSpPr>
            <p:spPr bwMode="auto">
              <a:xfrm>
                <a:off x="-393680" y="-355044"/>
                <a:ext cx="4887606" cy="3052396"/>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15000"/>
                  </a:lnSpc>
                  <a:spcAft>
                    <a:spcPts val="800"/>
                  </a:spcAft>
                </a:pPr>
                <a:r>
                  <a:rPr lang="en-GB" sz="2400" b="1" u="sng" kern="100" dirty="0">
                    <a:solidFill>
                      <a:srgbClr val="EE0000"/>
                    </a:solidFill>
                    <a:effectLst/>
                    <a:latin typeface="Aptos" panose="020B0004020202020204" pitchFamily="34" charset="0"/>
                    <a:ea typeface="Aptos" panose="020B0004020202020204" pitchFamily="34" charset="0"/>
                    <a:cs typeface="Times New Roman" panose="02020603050405020304" pitchFamily="18" charset="0"/>
                  </a:rPr>
                  <a:t>What do you need to submit?</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GB" sz="1400" b="1" kern="100" dirty="0">
                    <a:solidFill>
                      <a:srgbClr val="EE0000"/>
                    </a:solidFill>
                    <a:effectLst/>
                    <a:latin typeface="Aptos" panose="020B0004020202020204" pitchFamily="34" charset="0"/>
                    <a:ea typeface="Aptos" panose="020B0004020202020204" pitchFamily="34" charset="0"/>
                    <a:cs typeface="Times New Roman" panose="02020603050405020304" pitchFamily="18" charset="0"/>
                  </a:rPr>
                  <a:t>A September 26 Application Form</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You must submit a fully completed application form for this equipment fund window</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If any relevant sections are left incomplete, or an application from a previous window submitted, it will be rejected.</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RPA Report</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The pitch assessment report must be submitted and inform the items you are requesting</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Only clubs who have received a pitch assessment and the reports can submit an application. </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Quotes</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Two comparable quotes from reputable suppliers must be submitted. </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i="1"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Formalised</a:t>
                </a:r>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quotes must be submitted; screenshots of conversations agreeing prices will not be accepted.</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Partnership Funding </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Evidence of partnership funding must be submitted</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You must provide concrete evidence that this is in place e.g. bank statement.</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Security of Tenure </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Submit a copy of the security of Tenure (SOT) in place at your facility</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Any storage container requests, clubs must have minimum of 10 years SOT remaining</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Planning Permission for Storage Containers </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Any container requests must be accompanied by confirmed planning permission or written evidence from your council that planning is not required.</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This </a:t>
                </a:r>
                <a:r>
                  <a:rPr lang="en-US" sz="12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document must b</a:t>
                </a:r>
                <a:r>
                  <a:rPr lang="en-US" sz="1400"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e provided when applying; failure to provide it by the deadline date will result in the application being rejected.</a:t>
                </a:r>
                <a:endParaRPr lang="en-GB" sz="2000" kern="150" dirty="0">
                  <a:effectLst/>
                  <a:latin typeface="Aptos" panose="020B0004020202020204" pitchFamily="34" charset="0"/>
                  <a:ea typeface="Aptos" panose="020B0004020202020204" pitchFamily="34" charset="0"/>
                  <a:cs typeface="Times New Roman" panose="02020603050405020304" pitchFamily="18" charset="0"/>
                </a:endParaRPr>
              </a:p>
            </p:txBody>
          </p:sp>
        </p:grpSp>
        <p:pic>
          <p:nvPicPr>
            <p:cNvPr id="4" name="Graphic 42" descr="Document with solid fill">
              <a:extLst>
                <a:ext uri="{FF2B5EF4-FFF2-40B4-BE49-F238E27FC236}">
                  <a16:creationId xmlns:a16="http://schemas.microsoft.com/office/drawing/2014/main" id="{B4261AEE-CF40-F689-83AF-F1AF07FF0D9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330" y="17117"/>
              <a:ext cx="337869" cy="602127"/>
            </a:xfrm>
            <a:prstGeom prst="rect">
              <a:avLst/>
            </a:prstGeom>
          </p:spPr>
        </p:pic>
        <p:pic>
          <p:nvPicPr>
            <p:cNvPr id="5" name="Graphic 44" descr="Tractor with solid fill">
              <a:extLst>
                <a:ext uri="{FF2B5EF4-FFF2-40B4-BE49-F238E27FC236}">
                  <a16:creationId xmlns:a16="http://schemas.microsoft.com/office/drawing/2014/main" id="{8F084CBA-11CE-BE31-A47C-E5A6778D7B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5190" y="1087477"/>
              <a:ext cx="411712" cy="753779"/>
            </a:xfrm>
            <a:prstGeom prst="rect">
              <a:avLst/>
            </a:prstGeom>
          </p:spPr>
        </p:pic>
        <p:pic>
          <p:nvPicPr>
            <p:cNvPr id="6" name="Graphic 46" descr="Chat bubble with solid fill">
              <a:extLst>
                <a:ext uri="{FF2B5EF4-FFF2-40B4-BE49-F238E27FC236}">
                  <a16:creationId xmlns:a16="http://schemas.microsoft.com/office/drawing/2014/main" id="{1CC08489-A1F6-283D-1CDA-AEF6CEF97F1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5190" y="2148492"/>
              <a:ext cx="449579" cy="702776"/>
            </a:xfrm>
            <a:prstGeom prst="rect">
              <a:avLst/>
            </a:prstGeom>
          </p:spPr>
        </p:pic>
        <p:pic>
          <p:nvPicPr>
            <p:cNvPr id="7" name="Graphic 50" descr="Home with solid fill">
              <a:extLst>
                <a:ext uri="{FF2B5EF4-FFF2-40B4-BE49-F238E27FC236}">
                  <a16:creationId xmlns:a16="http://schemas.microsoft.com/office/drawing/2014/main" id="{54E3B567-E2EC-0EF5-4779-E339189024A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68799" y="5527135"/>
              <a:ext cx="399462" cy="702292"/>
            </a:xfrm>
            <a:prstGeom prst="rect">
              <a:avLst/>
            </a:prstGeom>
          </p:spPr>
        </p:pic>
        <p:pic>
          <p:nvPicPr>
            <p:cNvPr id="8" name="Graphic 52" descr="Pen with solid fill">
              <a:extLst>
                <a:ext uri="{FF2B5EF4-FFF2-40B4-BE49-F238E27FC236}">
                  <a16:creationId xmlns:a16="http://schemas.microsoft.com/office/drawing/2014/main" id="{5EEBB777-126C-E833-744C-9989E20AD0B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2062" y="4534011"/>
              <a:ext cx="363321" cy="605390"/>
            </a:xfrm>
            <a:prstGeom prst="rect">
              <a:avLst/>
            </a:prstGeom>
          </p:spPr>
        </p:pic>
        <p:pic>
          <p:nvPicPr>
            <p:cNvPr id="9" name="Graphic 54" descr="Money with solid fill">
              <a:extLst>
                <a:ext uri="{FF2B5EF4-FFF2-40B4-BE49-F238E27FC236}">
                  <a16:creationId xmlns:a16="http://schemas.microsoft.com/office/drawing/2014/main" id="{D287D626-25CB-B12A-E30F-DD859E4CE5D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91541" y="3341493"/>
              <a:ext cx="422204" cy="702292"/>
            </a:xfrm>
            <a:prstGeom prst="rect">
              <a:avLst/>
            </a:prstGeom>
          </p:spPr>
        </p:pic>
      </p:grpSp>
    </p:spTree>
    <p:extLst>
      <p:ext uri="{BB962C8B-B14F-4D97-AF65-F5344CB8AC3E}">
        <p14:creationId xmlns:p14="http://schemas.microsoft.com/office/powerpoint/2010/main" val="4185436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76E5A-B281-9DCF-B041-F2BA65AE9026}"/>
            </a:ext>
          </a:extLst>
        </p:cNvPr>
        <p:cNvGrpSpPr/>
        <p:nvPr/>
      </p:nvGrpSpPr>
      <p:grpSpPr>
        <a:xfrm>
          <a:off x="0" y="0"/>
          <a:ext cx="0" cy="0"/>
          <a:chOff x="0" y="0"/>
          <a:chExt cx="0" cy="0"/>
        </a:xfrm>
      </p:grpSpPr>
      <p:pic>
        <p:nvPicPr>
          <p:cNvPr id="2" name="Picture 1" descr="A clipboard with a ball and a checklist on it&#10;&#10;Description automatically generated">
            <a:extLst>
              <a:ext uri="{FF2B5EF4-FFF2-40B4-BE49-F238E27FC236}">
                <a16:creationId xmlns:a16="http://schemas.microsoft.com/office/drawing/2014/main" id="{57AF950B-64C3-E132-7BA8-B033729E53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9891" y="203232"/>
            <a:ext cx="7472217" cy="4981478"/>
          </a:xfrm>
          <a:prstGeom prst="rect">
            <a:avLst/>
          </a:prstGeom>
        </p:spPr>
      </p:pic>
      <p:grpSp>
        <p:nvGrpSpPr>
          <p:cNvPr id="3" name="Group 2">
            <a:extLst>
              <a:ext uri="{FF2B5EF4-FFF2-40B4-BE49-F238E27FC236}">
                <a16:creationId xmlns:a16="http://schemas.microsoft.com/office/drawing/2014/main" id="{6BE4336C-5EEE-8A36-C103-F34CD6F34A1C}"/>
              </a:ext>
            </a:extLst>
          </p:cNvPr>
          <p:cNvGrpSpPr/>
          <p:nvPr/>
        </p:nvGrpSpPr>
        <p:grpSpPr>
          <a:xfrm>
            <a:off x="1793585" y="5613215"/>
            <a:ext cx="8604827" cy="1078865"/>
            <a:chOff x="2" y="0"/>
            <a:chExt cx="6164850" cy="1079500"/>
          </a:xfrm>
        </p:grpSpPr>
        <p:sp>
          <p:nvSpPr>
            <p:cNvPr id="4" name="TextBox 4">
              <a:extLst>
                <a:ext uri="{FF2B5EF4-FFF2-40B4-BE49-F238E27FC236}">
                  <a16:creationId xmlns:a16="http://schemas.microsoft.com/office/drawing/2014/main" id="{F92939D1-3B92-F5B6-76DD-624DEF523B8C}"/>
                </a:ext>
              </a:extLst>
            </p:cNvPr>
            <p:cNvSpPr txBox="1"/>
            <p:nvPr/>
          </p:nvSpPr>
          <p:spPr>
            <a:xfrm>
              <a:off x="561704" y="244475"/>
              <a:ext cx="5603148" cy="506847"/>
            </a:xfrm>
            <a:prstGeom prst="rect">
              <a:avLst/>
            </a:prstGeom>
            <a:noFill/>
          </p:spPr>
          <p:txBody>
            <a:bodyPr wrap="square">
              <a:spAutoFit/>
            </a:bodyPr>
            <a:lstStyle/>
            <a:p>
              <a:pPr algn="ctr">
                <a:lnSpc>
                  <a:spcPct val="115000"/>
                </a:lnSpc>
                <a:spcAft>
                  <a:spcPts val="800"/>
                </a:spcAft>
              </a:pPr>
              <a:r>
                <a:rPr lang="en-US" sz="12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Please note that this is not an exhaustive list of the criteria against which applications are assessed. For further information and a full breakdown of our assessment criteria, please refer to our guidance document.</a:t>
              </a:r>
              <a:endParaRPr lang="en-GB" sz="1200" kern="15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Rectangle: Rounded Corners 4">
              <a:extLst>
                <a:ext uri="{FF2B5EF4-FFF2-40B4-BE49-F238E27FC236}">
                  <a16:creationId xmlns:a16="http://schemas.microsoft.com/office/drawing/2014/main" id="{C0D47A93-790A-28C1-84EA-F279BCC17141}"/>
                </a:ext>
              </a:extLst>
            </p:cNvPr>
            <p:cNvSpPr/>
            <p:nvPr/>
          </p:nvSpPr>
          <p:spPr>
            <a:xfrm>
              <a:off x="2" y="0"/>
              <a:ext cx="6085443" cy="1079500"/>
            </a:xfrm>
            <a:prstGeom prst="roundRect">
              <a:avLst/>
            </a:prstGeom>
            <a:noFill/>
            <a:ln w="19050" cap="flat" cmpd="sng" algn="ctr">
              <a:solidFill>
                <a:srgbClr val="FF0000"/>
              </a:solidFill>
              <a:prstDash val="solid"/>
              <a:miter lim="800000"/>
            </a:ln>
            <a:effectLst/>
          </p:spPr>
          <p:txBody>
            <a:bodyPr rtlCol="0" anchor="ctr"/>
            <a:lstStyle/>
            <a:p>
              <a:endParaRPr lang="en-GB"/>
            </a:p>
          </p:txBody>
        </p:sp>
        <p:pic>
          <p:nvPicPr>
            <p:cNvPr id="6" name="Graphic 6" descr="Comment Important with solid fill">
              <a:extLst>
                <a:ext uri="{FF2B5EF4-FFF2-40B4-BE49-F238E27FC236}">
                  <a16:creationId xmlns:a16="http://schemas.microsoft.com/office/drawing/2014/main" id="{CEC737EA-1795-E660-BDC4-2131CC4E9A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760" y="111953"/>
              <a:ext cx="611725" cy="719996"/>
            </a:xfrm>
            <a:prstGeom prst="rect">
              <a:avLst/>
            </a:prstGeom>
          </p:spPr>
        </p:pic>
      </p:grpSp>
    </p:spTree>
    <p:extLst>
      <p:ext uri="{BB962C8B-B14F-4D97-AF65-F5344CB8AC3E}">
        <p14:creationId xmlns:p14="http://schemas.microsoft.com/office/powerpoint/2010/main" val="3340463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00EAF-9DF5-41B2-D996-856C908924A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92C4A3A-821F-CD33-1961-F496DBB361D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715" y="1132961"/>
            <a:ext cx="5289898" cy="3255322"/>
          </a:xfrm>
          <a:prstGeom prst="rect">
            <a:avLst/>
          </a:prstGeom>
          <a:noFill/>
        </p:spPr>
      </p:pic>
      <p:grpSp>
        <p:nvGrpSpPr>
          <p:cNvPr id="3" name="Group 2">
            <a:extLst>
              <a:ext uri="{FF2B5EF4-FFF2-40B4-BE49-F238E27FC236}">
                <a16:creationId xmlns:a16="http://schemas.microsoft.com/office/drawing/2014/main" id="{C521A6BE-2EAE-79E1-A84F-6D5D2D8AFFD4}"/>
              </a:ext>
            </a:extLst>
          </p:cNvPr>
          <p:cNvGrpSpPr/>
          <p:nvPr/>
        </p:nvGrpSpPr>
        <p:grpSpPr>
          <a:xfrm>
            <a:off x="5994697" y="595436"/>
            <a:ext cx="5698540" cy="5190835"/>
            <a:chOff x="38595" y="-39862"/>
            <a:chExt cx="5857660" cy="5853147"/>
          </a:xfrm>
        </p:grpSpPr>
        <p:sp>
          <p:nvSpPr>
            <p:cNvPr id="4" name="Rectangle: Rounded Corners 3">
              <a:extLst>
                <a:ext uri="{FF2B5EF4-FFF2-40B4-BE49-F238E27FC236}">
                  <a16:creationId xmlns:a16="http://schemas.microsoft.com/office/drawing/2014/main" id="{D390410D-577C-2600-6BA8-61AA4B52972A}"/>
                </a:ext>
              </a:extLst>
            </p:cNvPr>
            <p:cNvSpPr/>
            <p:nvPr/>
          </p:nvSpPr>
          <p:spPr>
            <a:xfrm>
              <a:off x="38595" y="-39862"/>
              <a:ext cx="5857660" cy="5853147"/>
            </a:xfrm>
            <a:prstGeom prst="roundRect">
              <a:avLst>
                <a:gd name="adj" fmla="val 11123"/>
              </a:avLst>
            </a:prstGeom>
            <a:solidFill>
              <a:sysClr val="window" lastClr="FFFFFF"/>
            </a:solidFill>
            <a:ln w="19050" cap="flat" cmpd="sng" algn="ctr">
              <a:solidFill>
                <a:srgbClr val="FF0000"/>
              </a:solidFill>
              <a:prstDash val="solid"/>
              <a:miter lim="800000"/>
            </a:ln>
            <a:effectLst/>
          </p:spPr>
          <p:txBody>
            <a:bodyPr rtlCol="0" anchor="ctr"/>
            <a:lstStyle/>
            <a:p>
              <a:pPr algn="ctr">
                <a:lnSpc>
                  <a:spcPct val="115000"/>
                </a:lnSpc>
                <a:spcAft>
                  <a:spcPts val="800"/>
                </a:spcAft>
              </a:pPr>
              <a:r>
                <a:rPr lang="en-GB" sz="1800" kern="12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Eligible Items</a:t>
              </a:r>
              <a:endParaRPr lang="en-GB" sz="1200" kern="15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3">
              <a:extLst>
                <a:ext uri="{FF2B5EF4-FFF2-40B4-BE49-F238E27FC236}">
                  <a16:creationId xmlns:a16="http://schemas.microsoft.com/office/drawing/2014/main" id="{90FB02C5-D96A-C744-BBFB-007A77B8610B}"/>
                </a:ext>
              </a:extLst>
            </p:cNvPr>
            <p:cNvSpPr txBox="1"/>
            <p:nvPr/>
          </p:nvSpPr>
          <p:spPr>
            <a:xfrm>
              <a:off x="785765" y="133754"/>
              <a:ext cx="5110490" cy="5174762"/>
            </a:xfrm>
            <a:prstGeom prst="rect">
              <a:avLst/>
            </a:prstGeom>
            <a:noFill/>
          </p:spPr>
          <p:txBody>
            <a:bodyPr wrap="square" rtlCol="0">
              <a:noAutofit/>
            </a:bodyPr>
            <a:lstStyle/>
            <a:p>
              <a:pPr>
                <a:lnSpc>
                  <a:spcPct val="115000"/>
                </a:lnSpc>
                <a:spcAft>
                  <a:spcPts val="800"/>
                </a:spcAft>
              </a:pPr>
              <a:r>
                <a:rPr lang="en-US"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You will receive an automatic email confirming that your application has been submitted.</a:t>
              </a:r>
            </a:p>
            <a:p>
              <a:pPr>
                <a:lnSpc>
                  <a:spcPct val="115000"/>
                </a:lnSpc>
                <a:spcAft>
                  <a:spcPts val="800"/>
                </a:spcAft>
              </a:pP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You may be notified of missing documents. This is only possible if an application is received well before the closing date.</a:t>
              </a:r>
            </a:p>
            <a:p>
              <a:pPr>
                <a:lnSpc>
                  <a:spcPct val="115000"/>
                </a:lnSpc>
                <a:spcAft>
                  <a:spcPts val="800"/>
                </a:spcAft>
              </a:pP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It is your responsibility as the applicant to ensure all information and supporting documents are provided.</a:t>
              </a:r>
            </a:p>
            <a:p>
              <a:pPr>
                <a:lnSpc>
                  <a:spcPct val="115000"/>
                </a:lnSpc>
                <a:spcAft>
                  <a:spcPts val="800"/>
                </a:spcAft>
              </a:pP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Due to high demand, application outcomes may take over 3 months from the closing date to be communicated.</a:t>
              </a:r>
            </a:p>
            <a:p>
              <a:pPr>
                <a:lnSpc>
                  <a:spcPct val="115000"/>
                </a:lnSpc>
                <a:spcAft>
                  <a:spcPts val="800"/>
                </a:spcAft>
              </a:pP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4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Applications are assessed against the following but not limited to: Club discipline records, eligibility, ability to meet project impact criteria, previous CFF funding </a:t>
              </a:r>
              <a:endParaRPr lang="en-GB" sz="1400" kern="15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Graphic 6" descr="Hourglass Finished with solid fill">
              <a:extLst>
                <a:ext uri="{FF2B5EF4-FFF2-40B4-BE49-F238E27FC236}">
                  <a16:creationId xmlns:a16="http://schemas.microsoft.com/office/drawing/2014/main" id="{25FB7979-9C2D-5B14-C7B2-D8A28D835E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584" y="3667171"/>
              <a:ext cx="560728" cy="560709"/>
            </a:xfrm>
            <a:prstGeom prst="rect">
              <a:avLst/>
            </a:prstGeom>
          </p:spPr>
        </p:pic>
        <p:pic>
          <p:nvPicPr>
            <p:cNvPr id="7" name="Graphic 8" descr="Weights Uneven with solid fill">
              <a:extLst>
                <a:ext uri="{FF2B5EF4-FFF2-40B4-BE49-F238E27FC236}">
                  <a16:creationId xmlns:a16="http://schemas.microsoft.com/office/drawing/2014/main" id="{85CDBD93-CB6C-D016-A05C-0BABF71E7C8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36987" y="4821377"/>
              <a:ext cx="570325" cy="570290"/>
            </a:xfrm>
            <a:prstGeom prst="rect">
              <a:avLst/>
            </a:prstGeom>
          </p:spPr>
        </p:pic>
        <p:pic>
          <p:nvPicPr>
            <p:cNvPr id="8" name="Graphic 10" descr="Inbox with solid fill">
              <a:extLst>
                <a:ext uri="{FF2B5EF4-FFF2-40B4-BE49-F238E27FC236}">
                  <a16:creationId xmlns:a16="http://schemas.microsoft.com/office/drawing/2014/main" id="{B5C9D060-DC65-1D98-B38F-4FBAF3DE507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13665" y="1348614"/>
              <a:ext cx="595423" cy="595423"/>
            </a:xfrm>
            <a:prstGeom prst="rect">
              <a:avLst/>
            </a:prstGeom>
          </p:spPr>
        </p:pic>
        <p:pic>
          <p:nvPicPr>
            <p:cNvPr id="9" name="Graphic 12" descr="Checkbox Checked with solid fill">
              <a:extLst>
                <a:ext uri="{FF2B5EF4-FFF2-40B4-BE49-F238E27FC236}">
                  <a16:creationId xmlns:a16="http://schemas.microsoft.com/office/drawing/2014/main" id="{86C11198-FC20-0F23-7964-3049494B00A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0882" y="2538497"/>
              <a:ext cx="696430" cy="696430"/>
            </a:xfrm>
            <a:prstGeom prst="rect">
              <a:avLst/>
            </a:prstGeom>
          </p:spPr>
        </p:pic>
        <p:pic>
          <p:nvPicPr>
            <p:cNvPr id="10" name="Graphic 14" descr="Back with solid fill">
              <a:extLst>
                <a:ext uri="{FF2B5EF4-FFF2-40B4-BE49-F238E27FC236}">
                  <a16:creationId xmlns:a16="http://schemas.microsoft.com/office/drawing/2014/main" id="{8C5C5886-C0F2-DAB0-FB54-BB783041F45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68795" y="206397"/>
              <a:ext cx="616971" cy="616969"/>
            </a:xfrm>
            <a:prstGeom prst="rect">
              <a:avLst/>
            </a:prstGeom>
          </p:spPr>
        </p:pic>
      </p:grpSp>
    </p:spTree>
    <p:extLst>
      <p:ext uri="{BB962C8B-B14F-4D97-AF65-F5344CB8AC3E}">
        <p14:creationId xmlns:p14="http://schemas.microsoft.com/office/powerpoint/2010/main" val="688381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2939A-F8A7-C6DD-ACE2-71169B58264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2ACD07A-2238-9B55-C9F4-D5FA9DB144F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7874" y="1662547"/>
            <a:ext cx="4961299" cy="2858222"/>
          </a:xfrm>
          <a:prstGeom prst="rect">
            <a:avLst/>
          </a:prstGeom>
          <a:noFill/>
        </p:spPr>
      </p:pic>
      <p:grpSp>
        <p:nvGrpSpPr>
          <p:cNvPr id="3" name="Group 2">
            <a:extLst>
              <a:ext uri="{FF2B5EF4-FFF2-40B4-BE49-F238E27FC236}">
                <a16:creationId xmlns:a16="http://schemas.microsoft.com/office/drawing/2014/main" id="{D3A81850-535E-64DB-365C-68203435CC26}"/>
              </a:ext>
            </a:extLst>
          </p:cNvPr>
          <p:cNvGrpSpPr/>
          <p:nvPr/>
        </p:nvGrpSpPr>
        <p:grpSpPr>
          <a:xfrm>
            <a:off x="5519450" y="1241065"/>
            <a:ext cx="6444867" cy="4846639"/>
            <a:chOff x="-294520" y="183774"/>
            <a:chExt cx="5917371" cy="3559778"/>
          </a:xfrm>
        </p:grpSpPr>
        <p:grpSp>
          <p:nvGrpSpPr>
            <p:cNvPr id="4" name="Group 3">
              <a:extLst>
                <a:ext uri="{FF2B5EF4-FFF2-40B4-BE49-F238E27FC236}">
                  <a16:creationId xmlns:a16="http://schemas.microsoft.com/office/drawing/2014/main" id="{D2780F5D-B513-67F8-1725-A2ECC8E5F095}"/>
                </a:ext>
              </a:extLst>
            </p:cNvPr>
            <p:cNvGrpSpPr/>
            <p:nvPr/>
          </p:nvGrpSpPr>
          <p:grpSpPr>
            <a:xfrm>
              <a:off x="-294520" y="183774"/>
              <a:ext cx="5917371" cy="3559778"/>
              <a:chOff x="-294520" y="183774"/>
              <a:chExt cx="5917371" cy="3559778"/>
            </a:xfrm>
          </p:grpSpPr>
          <p:sp>
            <p:nvSpPr>
              <p:cNvPr id="10" name="Rectangle: Rounded Corners 9">
                <a:extLst>
                  <a:ext uri="{FF2B5EF4-FFF2-40B4-BE49-F238E27FC236}">
                    <a16:creationId xmlns:a16="http://schemas.microsoft.com/office/drawing/2014/main" id="{E31F3224-2EB9-8653-917F-37013AB3E62B}"/>
                  </a:ext>
                </a:extLst>
              </p:cNvPr>
              <p:cNvSpPr/>
              <p:nvPr/>
            </p:nvSpPr>
            <p:spPr>
              <a:xfrm>
                <a:off x="-294520" y="183774"/>
                <a:ext cx="5917371" cy="3443095"/>
              </a:xfrm>
              <a:prstGeom prst="roundRect">
                <a:avLst>
                  <a:gd name="adj" fmla="val 11123"/>
                </a:avLst>
              </a:prstGeom>
              <a:solidFill>
                <a:sysClr val="window" lastClr="FFFFFF"/>
              </a:solidFill>
              <a:ln w="19050" cap="flat" cmpd="sng" algn="ctr">
                <a:solidFill>
                  <a:srgbClr val="FF0000"/>
                </a:solidFill>
                <a:prstDash val="solid"/>
                <a:miter lim="800000"/>
              </a:ln>
              <a:effectLst/>
            </p:spPr>
            <p:txBody>
              <a:bodyPr rtlCol="0" anchor="ctr"/>
              <a:lstStyle/>
              <a:p>
                <a:pPr algn="ctr">
                  <a:lnSpc>
                    <a:spcPct val="115000"/>
                  </a:lnSpc>
                  <a:spcAft>
                    <a:spcPts val="800"/>
                  </a:spcAft>
                </a:pPr>
                <a:r>
                  <a:rPr lang="en-GB" sz="1800" kern="12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Eligible Items</a:t>
                </a:r>
                <a:endParaRPr lang="en-GB" sz="1200" kern="15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3">
                <a:extLst>
                  <a:ext uri="{FF2B5EF4-FFF2-40B4-BE49-F238E27FC236}">
                    <a16:creationId xmlns:a16="http://schemas.microsoft.com/office/drawing/2014/main" id="{9988A07E-40ED-EFC4-3EBE-7447586A1830}"/>
                  </a:ext>
                </a:extLst>
              </p:cNvPr>
              <p:cNvSpPr txBox="1"/>
              <p:nvPr/>
            </p:nvSpPr>
            <p:spPr>
              <a:xfrm>
                <a:off x="448528" y="304174"/>
                <a:ext cx="4792366" cy="3439378"/>
              </a:xfrm>
              <a:prstGeom prst="rect">
                <a:avLst/>
              </a:prstGeom>
              <a:noFill/>
            </p:spPr>
            <p:txBody>
              <a:bodyPr wrap="square" rtlCol="0">
                <a:noAutofit/>
              </a:bodyPr>
              <a:lstStyle/>
              <a:p>
                <a:pPr>
                  <a:lnSpc>
                    <a:spcPts val="1500"/>
                  </a:lnSpc>
                  <a:spcAft>
                    <a:spcPts val="800"/>
                  </a:spcAft>
                  <a:tabLst>
                    <a:tab pos="457200" algn="l"/>
                  </a:tabLst>
                </a:pPr>
                <a:r>
                  <a:rPr lang="en-GB" sz="1600" kern="15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Only eligible applications that meet all requirements will be assessed. Unsuccessful applicants will be notified and provided with feedback.</a:t>
                </a:r>
                <a:endParaRPr lang="en-GB" sz="1600" kern="150" dirty="0">
                  <a:solidFill>
                    <a:srgbClr val="000000"/>
                  </a:solidFill>
                  <a:latin typeface="Aptos" panose="020B0004020202020204" pitchFamily="34" charset="0"/>
                  <a:ea typeface="Times New Roman" panose="02020603050405020304" pitchFamily="18" charset="0"/>
                  <a:cs typeface="Times New Roman" panose="02020603050405020304" pitchFamily="18" charset="0"/>
                </a:endParaRPr>
              </a:p>
              <a:p>
                <a:pPr>
                  <a:lnSpc>
                    <a:spcPts val="1500"/>
                  </a:lnSpc>
                  <a:spcAft>
                    <a:spcPts val="800"/>
                  </a:spcAft>
                  <a:tabLst>
                    <a:tab pos="457200" algn="l"/>
                  </a:tabLst>
                </a:pP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ts val="1500"/>
                  </a:lnSpc>
                  <a:spcAft>
                    <a:spcPts val="800"/>
                  </a:spcAft>
                  <a:tabLst>
                    <a:tab pos="457200" algn="l"/>
                  </a:tabLst>
                </a:pPr>
                <a:r>
                  <a:rPr lang="en-GB" sz="1600" b="1" kern="15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The funding panel's decision is final.</a:t>
                </a:r>
              </a:p>
              <a:p>
                <a:pPr>
                  <a:lnSpc>
                    <a:spcPts val="1500"/>
                  </a:lnSpc>
                  <a:spcAft>
                    <a:spcPts val="800"/>
                  </a:spcAft>
                  <a:tabLst>
                    <a:tab pos="457200" algn="l"/>
                  </a:tabLst>
                </a:pP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ts val="1500"/>
                  </a:lnSpc>
                  <a:spcAft>
                    <a:spcPts val="800"/>
                  </a:spcAft>
                  <a:tabLst>
                    <a:tab pos="457200" algn="l"/>
                  </a:tabLst>
                </a:pPr>
                <a:r>
                  <a:rPr lang="en-GB" sz="1600" kern="15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Successful applicants will receive a Grant Offer Letter and Terms &amp; Conditions, which together form the funding agreement.</a:t>
                </a:r>
              </a:p>
              <a:p>
                <a:pPr>
                  <a:lnSpc>
                    <a:spcPts val="1500"/>
                  </a:lnSpc>
                  <a:spcAft>
                    <a:spcPts val="800"/>
                  </a:spcAft>
                  <a:tabLst>
                    <a:tab pos="457200" algn="l"/>
                  </a:tabLst>
                </a:pP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ts val="1500"/>
                  </a:lnSpc>
                  <a:spcAft>
                    <a:spcPts val="800"/>
                  </a:spcAft>
                  <a:tabLst>
                    <a:tab pos="457200" algn="l"/>
                  </a:tabLst>
                </a:pPr>
                <a:r>
                  <a:rPr lang="en-GB" sz="1600" kern="15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Awards may differ from the amount requested, based on financial need, available funding, and any previous funding received by the club.</a:t>
                </a:r>
              </a:p>
              <a:p>
                <a:pPr>
                  <a:lnSpc>
                    <a:spcPts val="1500"/>
                  </a:lnSpc>
                  <a:spcAft>
                    <a:spcPts val="800"/>
                  </a:spcAft>
                  <a:tabLst>
                    <a:tab pos="457200" algn="l"/>
                  </a:tabLst>
                </a:pP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ts val="1500"/>
                  </a:lnSpc>
                  <a:spcAft>
                    <a:spcPts val="800"/>
                  </a:spcAft>
                  <a:tabLst>
                    <a:tab pos="457200" algn="l"/>
                  </a:tabLst>
                </a:pPr>
                <a:r>
                  <a:rPr lang="en-GB" sz="1600" kern="15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If you are unable to meet the timelines outlined in the Grant Offer Letter, you must notify us as soon as possible. Failure to do so may result in the funding offer being withdrawn.</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p:txBody>
          </p:sp>
        </p:grpSp>
        <p:pic>
          <p:nvPicPr>
            <p:cNvPr id="5" name="Graphic 4" descr="Badge Tick with solid fill">
              <a:extLst>
                <a:ext uri="{FF2B5EF4-FFF2-40B4-BE49-F238E27FC236}">
                  <a16:creationId xmlns:a16="http://schemas.microsoft.com/office/drawing/2014/main" id="{7371A109-1BFA-1DF1-4DF4-83EC8213B2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260" y="339361"/>
              <a:ext cx="529788" cy="374620"/>
            </a:xfrm>
            <a:prstGeom prst="rect">
              <a:avLst/>
            </a:prstGeom>
          </p:spPr>
        </p:pic>
        <p:pic>
          <p:nvPicPr>
            <p:cNvPr id="6" name="Graphic 7" descr="Bank with solid fill">
              <a:extLst>
                <a:ext uri="{FF2B5EF4-FFF2-40B4-BE49-F238E27FC236}">
                  <a16:creationId xmlns:a16="http://schemas.microsoft.com/office/drawing/2014/main" id="{5DEE817E-D131-C582-32EC-50487603063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9538" y="880471"/>
              <a:ext cx="508399" cy="395473"/>
            </a:xfrm>
            <a:prstGeom prst="rect">
              <a:avLst/>
            </a:prstGeom>
          </p:spPr>
        </p:pic>
        <p:pic>
          <p:nvPicPr>
            <p:cNvPr id="7" name="Graphic 11" descr="Paper with solid fill">
              <a:extLst>
                <a:ext uri="{FF2B5EF4-FFF2-40B4-BE49-F238E27FC236}">
                  <a16:creationId xmlns:a16="http://schemas.microsoft.com/office/drawing/2014/main" id="{DF30238C-CD21-F148-9671-9F0E71D38C9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1632" y="1486569"/>
              <a:ext cx="526733" cy="418753"/>
            </a:xfrm>
            <a:prstGeom prst="rect">
              <a:avLst/>
            </a:prstGeom>
          </p:spPr>
        </p:pic>
        <p:pic>
          <p:nvPicPr>
            <p:cNvPr id="8" name="Graphic 17" descr="Bank check with solid fill">
              <a:extLst>
                <a:ext uri="{FF2B5EF4-FFF2-40B4-BE49-F238E27FC236}">
                  <a16:creationId xmlns:a16="http://schemas.microsoft.com/office/drawing/2014/main" id="{508D1756-14D2-0BAB-FECC-3021DD2EC2F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1906" y="2083172"/>
              <a:ext cx="528239" cy="516550"/>
            </a:xfrm>
            <a:prstGeom prst="rect">
              <a:avLst/>
            </a:prstGeom>
          </p:spPr>
        </p:pic>
        <p:pic>
          <p:nvPicPr>
            <p:cNvPr id="9" name="Graphic 19" descr="Daily calendar with solid fill">
              <a:extLst>
                <a:ext uri="{FF2B5EF4-FFF2-40B4-BE49-F238E27FC236}">
                  <a16:creationId xmlns:a16="http://schemas.microsoft.com/office/drawing/2014/main" id="{2937917A-0794-F501-279E-DFE404DE9E1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60842" y="2888784"/>
              <a:ext cx="609370" cy="449022"/>
            </a:xfrm>
            <a:prstGeom prst="rect">
              <a:avLst/>
            </a:prstGeom>
          </p:spPr>
        </p:pic>
      </p:grpSp>
    </p:spTree>
    <p:extLst>
      <p:ext uri="{BB962C8B-B14F-4D97-AF65-F5344CB8AC3E}">
        <p14:creationId xmlns:p14="http://schemas.microsoft.com/office/powerpoint/2010/main" val="4270742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97D83-EAED-AE74-F640-7C928AB825BB}"/>
            </a:ext>
          </a:extLst>
        </p:cNvPr>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B4E9FA03-356C-25B8-3C6A-FA70B3799256}"/>
              </a:ext>
            </a:extLst>
          </p:cNvPr>
          <p:cNvSpPr/>
          <p:nvPr/>
        </p:nvSpPr>
        <p:spPr>
          <a:xfrm>
            <a:off x="4959326" y="707491"/>
            <a:ext cx="6619402" cy="5129493"/>
          </a:xfrm>
          <a:prstGeom prst="roundRect">
            <a:avLst>
              <a:gd name="adj" fmla="val 11123"/>
            </a:avLst>
          </a:prstGeom>
          <a:solidFill>
            <a:sysClr val="window" lastClr="FFFFFF"/>
          </a:solidFill>
          <a:ln w="19050" cap="flat" cmpd="sng" algn="ctr">
            <a:solidFill>
              <a:srgbClr val="FF0000"/>
            </a:solidFill>
            <a:prstDash val="solid"/>
            <a:miter lim="800000"/>
          </a:ln>
          <a:effectLst/>
        </p:spPr>
        <p:txBody>
          <a:bodyPr rtlCol="0" anchor="ctr"/>
          <a:lstStyle/>
          <a:p>
            <a:pPr algn="ctr">
              <a:lnSpc>
                <a:spcPct val="115000"/>
              </a:lnSpc>
              <a:spcAft>
                <a:spcPts val="800"/>
              </a:spcAft>
            </a:pPr>
            <a:r>
              <a:rPr lang="en-GB" sz="1800" kern="12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Eligible Items</a:t>
            </a:r>
            <a:endParaRPr lang="en-GB" sz="1200" kern="15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8477A1A0-040F-90B9-2BA3-B65459EB444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878" y="1777989"/>
            <a:ext cx="4647232" cy="2724091"/>
          </a:xfrm>
          <a:prstGeom prst="rect">
            <a:avLst/>
          </a:prstGeom>
          <a:noFill/>
        </p:spPr>
      </p:pic>
      <p:grpSp>
        <p:nvGrpSpPr>
          <p:cNvPr id="3" name="Group 2">
            <a:extLst>
              <a:ext uri="{FF2B5EF4-FFF2-40B4-BE49-F238E27FC236}">
                <a16:creationId xmlns:a16="http://schemas.microsoft.com/office/drawing/2014/main" id="{91F615D2-E42E-8B1D-C3BF-A6C848D5700C}"/>
              </a:ext>
            </a:extLst>
          </p:cNvPr>
          <p:cNvGrpSpPr/>
          <p:nvPr/>
        </p:nvGrpSpPr>
        <p:grpSpPr>
          <a:xfrm>
            <a:off x="5002662" y="1153218"/>
            <a:ext cx="6576066" cy="4264187"/>
            <a:chOff x="-25913" y="-18227"/>
            <a:chExt cx="6118462" cy="4335170"/>
          </a:xfrm>
        </p:grpSpPr>
        <p:pic>
          <p:nvPicPr>
            <p:cNvPr id="4" name="Graphic 10" descr="Remote learning language with solid fill">
              <a:extLst>
                <a:ext uri="{FF2B5EF4-FFF2-40B4-BE49-F238E27FC236}">
                  <a16:creationId xmlns:a16="http://schemas.microsoft.com/office/drawing/2014/main" id="{8E698B36-658B-C7E5-CF35-7C0729450F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913" y="84292"/>
              <a:ext cx="761024" cy="761025"/>
            </a:xfrm>
            <a:prstGeom prst="rect">
              <a:avLst/>
            </a:prstGeom>
          </p:spPr>
        </p:pic>
        <p:pic>
          <p:nvPicPr>
            <p:cNvPr id="5" name="Graphic 12" descr="Alarm clock with solid fill">
              <a:extLst>
                <a:ext uri="{FF2B5EF4-FFF2-40B4-BE49-F238E27FC236}">
                  <a16:creationId xmlns:a16="http://schemas.microsoft.com/office/drawing/2014/main" id="{90211880-DF62-71D5-840D-7290DC3374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799" y="2487971"/>
              <a:ext cx="761025" cy="704875"/>
            </a:xfrm>
            <a:prstGeom prst="rect">
              <a:avLst/>
            </a:prstGeom>
          </p:spPr>
        </p:pic>
        <p:sp>
          <p:nvSpPr>
            <p:cNvPr id="6" name="TextBox 14">
              <a:extLst>
                <a:ext uri="{FF2B5EF4-FFF2-40B4-BE49-F238E27FC236}">
                  <a16:creationId xmlns:a16="http://schemas.microsoft.com/office/drawing/2014/main" id="{25B4ACF8-099E-0D5F-98A6-128894B65223}"/>
                </a:ext>
              </a:extLst>
            </p:cNvPr>
            <p:cNvSpPr txBox="1"/>
            <p:nvPr/>
          </p:nvSpPr>
          <p:spPr>
            <a:xfrm>
              <a:off x="799824" y="-18227"/>
              <a:ext cx="5292725" cy="3257550"/>
            </a:xfrm>
            <a:prstGeom prst="rect">
              <a:avLst/>
            </a:prstGeom>
            <a:noFill/>
          </p:spPr>
          <p:txBody>
            <a:bodyPr wrap="square" rtlCol="0">
              <a:noAutofit/>
            </a:bodyPr>
            <a:lstStyle/>
            <a:p>
              <a:pPr>
                <a:lnSpc>
                  <a:spcPct val="115000"/>
                </a:lnSpc>
              </a:pPr>
              <a:r>
                <a:rPr lang="en-US" sz="1600" b="1"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Assessment &amp; Engagement Requirements</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US" sz="16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Clubs must complete two GMA Level 1 assessments and engage with the GMA throughout the grant period.</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6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600" b="1"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Monitoring &amp; Evaluation</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r>
                <a:rPr lang="en-US" sz="16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Grant recipients must re-engage with CFF and respond to monitoring and evaluation (M&amp;E) requests.</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6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US" sz="1600" b="1"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Project Completion Deadline</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US" sz="16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Projects must be completed within three months of the Grant Offer Letter unless otherwise agreed with CFF.</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6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US" sz="1600" b="1"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10-Year Grant Period</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pPr>
              <a:r>
                <a:rPr lang="en-US" sz="1600" kern="12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All successful applicants will be subject to a 10-year grant period.</a:t>
              </a:r>
              <a:endParaRPr lang="en-GB" sz="1600" kern="15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Graphic 18" descr="Bar chart with solid fill">
              <a:extLst>
                <a:ext uri="{FF2B5EF4-FFF2-40B4-BE49-F238E27FC236}">
                  <a16:creationId xmlns:a16="http://schemas.microsoft.com/office/drawing/2014/main" id="{91D89673-0D6D-AA6C-7F3D-1B0AC5C4E52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5913" y="1306353"/>
              <a:ext cx="851962" cy="683278"/>
            </a:xfrm>
            <a:prstGeom prst="rect">
              <a:avLst/>
            </a:prstGeom>
          </p:spPr>
        </p:pic>
        <p:pic>
          <p:nvPicPr>
            <p:cNvPr id="8" name="Graphic 20" descr="Monthly calendar with solid fill">
              <a:extLst>
                <a:ext uri="{FF2B5EF4-FFF2-40B4-BE49-F238E27FC236}">
                  <a16:creationId xmlns:a16="http://schemas.microsoft.com/office/drawing/2014/main" id="{9BC9450E-1A36-F759-C8A6-6031A1139D3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554" y="3691186"/>
              <a:ext cx="761025" cy="625757"/>
            </a:xfrm>
            <a:prstGeom prst="rect">
              <a:avLst/>
            </a:prstGeom>
          </p:spPr>
        </p:pic>
      </p:grpSp>
    </p:spTree>
    <p:extLst>
      <p:ext uri="{BB962C8B-B14F-4D97-AF65-F5344CB8AC3E}">
        <p14:creationId xmlns:p14="http://schemas.microsoft.com/office/powerpoint/2010/main" val="4433941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846</Words>
  <Application>Microsoft Office PowerPoint</Application>
  <PresentationFormat>Widescreen</PresentationFormat>
  <Paragraphs>95</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Aptos</vt:lpstr>
      <vt:lpstr>Aptos Display</vt:lpstr>
      <vt:lpstr>Arial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Caitlin Waller</dc:creator>
  <cp:lastModifiedBy>Caitlin Waller</cp:lastModifiedBy>
  <cp:revision>1</cp:revision>
  <dcterms:created xsi:type="dcterms:W3CDTF">2026-08-05T08:09:33Z</dcterms:created>
  <dcterms:modified xsi:type="dcterms:W3CDTF">2026-08-14T12:32:31Z</dcterms:modified>
</cp:coreProperties>
</file>